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953" r:id="rId7"/>
    <p:sldMasterId id="2147484966" r:id="rId8"/>
  </p:sldMasterIdLst>
  <p:notesMasterIdLst>
    <p:notesMasterId r:id="rId25"/>
  </p:notesMasterIdLst>
  <p:handoutMasterIdLst>
    <p:handoutMasterId r:id="rId26"/>
  </p:handoutMasterIdLst>
  <p:sldIdLst>
    <p:sldId id="2051" r:id="rId9"/>
    <p:sldId id="2061" r:id="rId10"/>
    <p:sldId id="2147479480" r:id="rId11"/>
    <p:sldId id="2147479124" r:id="rId12"/>
    <p:sldId id="1660" r:id="rId13"/>
    <p:sldId id="1670" r:id="rId14"/>
    <p:sldId id="2043" r:id="rId15"/>
    <p:sldId id="256" r:id="rId16"/>
    <p:sldId id="2147479157" r:id="rId17"/>
    <p:sldId id="2147479156" r:id="rId18"/>
    <p:sldId id="2147483247" r:id="rId19"/>
    <p:sldId id="258" r:id="rId20"/>
    <p:sldId id="2147479479" r:id="rId21"/>
    <p:sldId id="2147483245" r:id="rId22"/>
    <p:sldId id="2147479481" r:id="rId23"/>
    <p:sldId id="2056" r:id="rId24"/>
  </p:sldIdLst>
  <p:sldSz cx="12192000" cy="6858000"/>
  <p:notesSz cx="6858000" cy="9144000"/>
  <p:defaultTextStyle>
    <a:defPPr>
      <a:defRPr lang="en-US"/>
    </a:defPPr>
    <a:lvl1pPr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1pPr>
    <a:lvl2pPr marL="4556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2pPr>
    <a:lvl3pPr marL="9128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3pPr>
    <a:lvl4pPr marL="13700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4pPr>
    <a:lvl5pPr marL="1827213" indent="1588" algn="l" defTabSz="912813" rtl="0" eaLnBrk="0" fontAlgn="base" hangingPunct="0">
      <a:spcBef>
        <a:spcPct val="0"/>
      </a:spcBef>
      <a:spcAft>
        <a:spcPct val="0"/>
      </a:spcAft>
      <a:defRPr sz="1700" kern="1200">
        <a:solidFill>
          <a:schemeClr val="tx1"/>
        </a:solidFill>
        <a:latin typeface="Segoe UI" panose="020B0502040204020203" pitchFamily="34" charset="0"/>
        <a:ea typeface="+mn-ea"/>
        <a:cs typeface="+mn-cs"/>
      </a:defRPr>
    </a:lvl5pPr>
    <a:lvl6pPr marL="2286000" algn="l" defTabSz="914400" rtl="0" eaLnBrk="1" latinLnBrk="0" hangingPunct="1">
      <a:defRPr sz="1700" kern="1200">
        <a:solidFill>
          <a:schemeClr val="tx1"/>
        </a:solidFill>
        <a:latin typeface="Segoe UI" panose="020B0502040204020203" pitchFamily="34" charset="0"/>
        <a:ea typeface="+mn-ea"/>
        <a:cs typeface="+mn-cs"/>
      </a:defRPr>
    </a:lvl6pPr>
    <a:lvl7pPr marL="2743200" algn="l" defTabSz="914400" rtl="0" eaLnBrk="1" latinLnBrk="0" hangingPunct="1">
      <a:defRPr sz="1700" kern="1200">
        <a:solidFill>
          <a:schemeClr val="tx1"/>
        </a:solidFill>
        <a:latin typeface="Segoe UI" panose="020B0502040204020203" pitchFamily="34" charset="0"/>
        <a:ea typeface="+mn-ea"/>
        <a:cs typeface="+mn-cs"/>
      </a:defRPr>
    </a:lvl7pPr>
    <a:lvl8pPr marL="3200400" algn="l" defTabSz="914400" rtl="0" eaLnBrk="1" latinLnBrk="0" hangingPunct="1">
      <a:defRPr sz="1700" kern="1200">
        <a:solidFill>
          <a:schemeClr val="tx1"/>
        </a:solidFill>
        <a:latin typeface="Segoe UI" panose="020B0502040204020203" pitchFamily="34" charset="0"/>
        <a:ea typeface="+mn-ea"/>
        <a:cs typeface="+mn-cs"/>
      </a:defRPr>
    </a:lvl8pPr>
    <a:lvl9pPr marL="3657600" algn="l" defTabSz="914400" rtl="0" eaLnBrk="1" latinLnBrk="0" hangingPunct="1">
      <a:defRPr sz="1700" kern="1200">
        <a:solidFill>
          <a:schemeClr val="tx1"/>
        </a:solidFill>
        <a:latin typeface="Segoe UI" panose="020B0502040204020203"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ku Uchikawa" initials="" lastIdx="11" clrIdx="0"/>
  <p:cmAuthor id="2" name="Mary Feil-Jacobs" initials="" lastIdx="43" clrIdx="1"/>
  <p:cmAuthor id="3" name="Monica Lueder" initials="" lastIdx="22" clrIdx="2"/>
  <p:cmAuthor id="4" name="Unknown User1" initials="Unknown User1" lastIdx="28" clrIdx="3"/>
  <p:cmAuthor id="5" name="Tracy Tran" initials=""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9FD"/>
    <a:srgbClr val="89D1FF"/>
    <a:srgbClr val="002A86"/>
    <a:srgbClr val="0070F2"/>
    <a:srgbClr val="89D2FF"/>
    <a:srgbClr val="032986"/>
    <a:srgbClr val="F5F6F8"/>
    <a:srgbClr val="0076CB"/>
    <a:srgbClr val="FE0000"/>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E867E-4FF1-6945-BB82-8B9561A3EBB7}" v="5" dt="2023-10-19T14:30:33.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da, Ajit Kumar" userId="dc25f94a-1aa2-4e24-8d51-e3e37ce25af3" providerId="ADAL" clId="{6E120825-83D3-304E-9AC0-8B41A8C488D6}"/>
    <pc:docChg chg="addSld delSld modSld">
      <pc:chgData name="Panda, Ajit Kumar" userId="dc25f94a-1aa2-4e24-8d51-e3e37ce25af3" providerId="ADAL" clId="{6E120825-83D3-304E-9AC0-8B41A8C488D6}" dt="2023-09-29T10:09:47.834" v="12" actId="20577"/>
      <pc:docMkLst>
        <pc:docMk/>
      </pc:docMkLst>
      <pc:sldChg chg="add del">
        <pc:chgData name="Panda, Ajit Kumar" userId="dc25f94a-1aa2-4e24-8d51-e3e37ce25af3" providerId="ADAL" clId="{6E120825-83D3-304E-9AC0-8B41A8C488D6}" dt="2023-09-29T03:44:10.947" v="2"/>
        <pc:sldMkLst>
          <pc:docMk/>
          <pc:sldMk cId="4152753208" sldId="258"/>
        </pc:sldMkLst>
      </pc:sldChg>
      <pc:sldChg chg="add del">
        <pc:chgData name="Panda, Ajit Kumar" userId="dc25f94a-1aa2-4e24-8d51-e3e37ce25af3" providerId="ADAL" clId="{6E120825-83D3-304E-9AC0-8B41A8C488D6}" dt="2023-09-29T03:44:10.947" v="2"/>
        <pc:sldMkLst>
          <pc:docMk/>
          <pc:sldMk cId="4269524174" sldId="2147479479"/>
        </pc:sldMkLst>
      </pc:sldChg>
      <pc:sldChg chg="modSp mod">
        <pc:chgData name="Panda, Ajit Kumar" userId="dc25f94a-1aa2-4e24-8d51-e3e37ce25af3" providerId="ADAL" clId="{6E120825-83D3-304E-9AC0-8B41A8C488D6}" dt="2023-09-29T10:09:47.834" v="12" actId="20577"/>
        <pc:sldMkLst>
          <pc:docMk/>
          <pc:sldMk cId="0" sldId="2147479480"/>
        </pc:sldMkLst>
        <pc:spChg chg="mod">
          <ac:chgData name="Panda, Ajit Kumar" userId="dc25f94a-1aa2-4e24-8d51-e3e37ce25af3" providerId="ADAL" clId="{6E120825-83D3-304E-9AC0-8B41A8C488D6}" dt="2023-09-29T10:09:47.834" v="12" actId="20577"/>
          <ac:spMkLst>
            <pc:docMk/>
            <pc:sldMk cId="0" sldId="2147479480"/>
            <ac:spMk id="17" creationId="{1BEF716C-E4A3-4EEA-B951-A0B236DB5F8F}"/>
          </ac:spMkLst>
        </pc:spChg>
      </pc:sldChg>
    </pc:docChg>
  </pc:docChgLst>
  <pc:docChgLst>
    <pc:chgData name="Panda, Ajit Kumar" userId="dc25f94a-1aa2-4e24-8d51-e3e37ce25af3" providerId="ADAL" clId="{169E867E-4FF1-6945-BB82-8B9561A3EBB7}"/>
    <pc:docChg chg="addSld delSld modSld">
      <pc:chgData name="Panda, Ajit Kumar" userId="dc25f94a-1aa2-4e24-8d51-e3e37ce25af3" providerId="ADAL" clId="{169E867E-4FF1-6945-BB82-8B9561A3EBB7}" dt="2023-10-19T14:30:33.409" v="5" actId="478"/>
      <pc:docMkLst>
        <pc:docMk/>
      </pc:docMkLst>
      <pc:sldChg chg="addSp delSp modSp">
        <pc:chgData name="Panda, Ajit Kumar" userId="dc25f94a-1aa2-4e24-8d51-e3e37ce25af3" providerId="ADAL" clId="{169E867E-4FF1-6945-BB82-8B9561A3EBB7}" dt="2023-10-19T14:30:33.409" v="5" actId="478"/>
        <pc:sldMkLst>
          <pc:docMk/>
          <pc:sldMk cId="3165650660" sldId="2056"/>
        </pc:sldMkLst>
        <pc:spChg chg="add del mod">
          <ac:chgData name="Panda, Ajit Kumar" userId="dc25f94a-1aa2-4e24-8d51-e3e37ce25af3" providerId="ADAL" clId="{169E867E-4FF1-6945-BB82-8B9561A3EBB7}" dt="2023-10-19T14:30:33.409" v="5" actId="478"/>
          <ac:spMkLst>
            <pc:docMk/>
            <pc:sldMk cId="3165650660" sldId="2056"/>
            <ac:spMk id="2" creationId="{B226C661-0A63-AEE7-43AD-85A8040E0AAE}"/>
          </ac:spMkLst>
        </pc:spChg>
        <pc:spChg chg="del">
          <ac:chgData name="Panda, Ajit Kumar" userId="dc25f94a-1aa2-4e24-8d51-e3e37ce25af3" providerId="ADAL" clId="{169E867E-4FF1-6945-BB82-8B9561A3EBB7}" dt="2023-10-19T14:30:31.930" v="4" actId="478"/>
          <ac:spMkLst>
            <pc:docMk/>
            <pc:sldMk cId="3165650660" sldId="2056"/>
            <ac:spMk id="4" creationId="{764BF401-526E-AC16-81F3-A46E233F0BD6}"/>
          </ac:spMkLst>
        </pc:spChg>
      </pc:sldChg>
      <pc:sldChg chg="modSp mod">
        <pc:chgData name="Panda, Ajit Kumar" userId="dc25f94a-1aa2-4e24-8d51-e3e37ce25af3" providerId="ADAL" clId="{169E867E-4FF1-6945-BB82-8B9561A3EBB7}" dt="2023-10-19T14:30:24.739" v="3" actId="20577"/>
        <pc:sldMkLst>
          <pc:docMk/>
          <pc:sldMk cId="1777365853" sldId="2061"/>
        </pc:sldMkLst>
        <pc:spChg chg="mod">
          <ac:chgData name="Panda, Ajit Kumar" userId="dc25f94a-1aa2-4e24-8d51-e3e37ce25af3" providerId="ADAL" clId="{169E867E-4FF1-6945-BB82-8B9561A3EBB7}" dt="2023-10-19T14:30:24.739" v="3" actId="20577"/>
          <ac:spMkLst>
            <pc:docMk/>
            <pc:sldMk cId="1777365853" sldId="2061"/>
            <ac:spMk id="3" creationId="{5BDD9128-1023-B0DF-C506-B21D62D91990}"/>
          </ac:spMkLst>
        </pc:spChg>
      </pc:sldChg>
      <pc:sldChg chg="add del">
        <pc:chgData name="Panda, Ajit Kumar" userId="dc25f94a-1aa2-4e24-8d51-e3e37ce25af3" providerId="ADAL" clId="{169E867E-4FF1-6945-BB82-8B9561A3EBB7}" dt="2023-10-19T14:27:51.591" v="2"/>
        <pc:sldMkLst>
          <pc:docMk/>
          <pc:sldMk cId="907226467" sldId="2147483245"/>
        </pc:sldMkLst>
      </pc:sldChg>
    </pc:docChg>
  </pc:docChgLst>
  <pc:docChgLst>
    <pc:chgData name="Khurana, Navya" userId="31eff9ac-a10a-4070-98f9-774822bc5bf6" providerId="ADAL" clId="{65397F67-5440-E644-809B-55B9F55EF714}"/>
    <pc:docChg chg="undo custSel addSld delSld modSld sldOrd">
      <pc:chgData name="Khurana, Navya" userId="31eff9ac-a10a-4070-98f9-774822bc5bf6" providerId="ADAL" clId="{65397F67-5440-E644-809B-55B9F55EF714}" dt="2023-10-03T15:49:51.852" v="98" actId="1076"/>
      <pc:docMkLst>
        <pc:docMk/>
      </pc:docMkLst>
      <pc:sldChg chg="addSp delSp modSp add mod">
        <pc:chgData name="Khurana, Navya" userId="31eff9ac-a10a-4070-98f9-774822bc5bf6" providerId="ADAL" clId="{65397F67-5440-E644-809B-55B9F55EF714}" dt="2023-09-29T08:09:56.016" v="51" actId="1076"/>
        <pc:sldMkLst>
          <pc:docMk/>
          <pc:sldMk cId="2080565399" sldId="256"/>
        </pc:sldMkLst>
        <pc:spChg chg="mod">
          <ac:chgData name="Khurana, Navya" userId="31eff9ac-a10a-4070-98f9-774822bc5bf6" providerId="ADAL" clId="{65397F67-5440-E644-809B-55B9F55EF714}" dt="2023-09-29T08:09:56.016" v="51" actId="1076"/>
          <ac:spMkLst>
            <pc:docMk/>
            <pc:sldMk cId="2080565399" sldId="256"/>
            <ac:spMk id="5" creationId="{C4EFFBEF-67CC-D51C-D378-E65F99AD43E4}"/>
          </ac:spMkLst>
        </pc:spChg>
        <pc:spChg chg="mod">
          <ac:chgData name="Khurana, Navya" userId="31eff9ac-a10a-4070-98f9-774822bc5bf6" providerId="ADAL" clId="{65397F67-5440-E644-809B-55B9F55EF714}" dt="2023-09-29T08:06:13.312" v="29" actId="1076"/>
          <ac:spMkLst>
            <pc:docMk/>
            <pc:sldMk cId="2080565399" sldId="256"/>
            <ac:spMk id="9" creationId="{B80DF5DA-D12D-47F9-BFFA-B2C1E506E60E}"/>
          </ac:spMkLst>
        </pc:spChg>
        <pc:spChg chg="mod">
          <ac:chgData name="Khurana, Navya" userId="31eff9ac-a10a-4070-98f9-774822bc5bf6" providerId="ADAL" clId="{65397F67-5440-E644-809B-55B9F55EF714}" dt="2023-09-29T08:06:17.918" v="30" actId="1076"/>
          <ac:spMkLst>
            <pc:docMk/>
            <pc:sldMk cId="2080565399" sldId="256"/>
            <ac:spMk id="10" creationId="{9DB60FE4-666C-4F8B-9A36-FB89DD2B5393}"/>
          </ac:spMkLst>
        </pc:spChg>
        <pc:spChg chg="mod">
          <ac:chgData name="Khurana, Navya" userId="31eff9ac-a10a-4070-98f9-774822bc5bf6" providerId="ADAL" clId="{65397F67-5440-E644-809B-55B9F55EF714}" dt="2023-09-29T08:06:32.456" v="32" actId="14100"/>
          <ac:spMkLst>
            <pc:docMk/>
            <pc:sldMk cId="2080565399" sldId="256"/>
            <ac:spMk id="11" creationId="{B5894613-26A6-491A-A3A9-98C4343FB147}"/>
          </ac:spMkLst>
        </pc:spChg>
        <pc:spChg chg="mod">
          <ac:chgData name="Khurana, Navya" userId="31eff9ac-a10a-4070-98f9-774822bc5bf6" providerId="ADAL" clId="{65397F67-5440-E644-809B-55B9F55EF714}" dt="2023-09-29T08:06:02.074" v="28" actId="207"/>
          <ac:spMkLst>
            <pc:docMk/>
            <pc:sldMk cId="2080565399" sldId="256"/>
            <ac:spMk id="12" creationId="{9BC9BBF3-F1A6-41F5-8F57-CF895223766C}"/>
          </ac:spMkLst>
        </pc:spChg>
        <pc:grpChg chg="mod">
          <ac:chgData name="Khurana, Navya" userId="31eff9ac-a10a-4070-98f9-774822bc5bf6" providerId="ADAL" clId="{65397F67-5440-E644-809B-55B9F55EF714}" dt="2023-09-29T08:06:17.918" v="30" actId="1076"/>
          <ac:grpSpMkLst>
            <pc:docMk/>
            <pc:sldMk cId="2080565399" sldId="256"/>
            <ac:grpSpMk id="19" creationId="{D16973BC-B52C-8244-BDAB-CAFDCB750160}"/>
          </ac:grpSpMkLst>
        </pc:grpChg>
        <pc:grpChg chg="mod">
          <ac:chgData name="Khurana, Navya" userId="31eff9ac-a10a-4070-98f9-774822bc5bf6" providerId="ADAL" clId="{65397F67-5440-E644-809B-55B9F55EF714}" dt="2023-09-29T08:06:41.273" v="33" actId="1076"/>
          <ac:grpSpMkLst>
            <pc:docMk/>
            <pc:sldMk cId="2080565399" sldId="256"/>
            <ac:grpSpMk id="25" creationId="{A827DCD2-B609-8544-BA6B-427B20A2CC22}"/>
          </ac:grpSpMkLst>
        </pc:grpChg>
        <pc:picChg chg="add del mod">
          <ac:chgData name="Khurana, Navya" userId="31eff9ac-a10a-4070-98f9-774822bc5bf6" providerId="ADAL" clId="{65397F67-5440-E644-809B-55B9F55EF714}" dt="2023-09-29T08:09:51.864" v="50" actId="478"/>
          <ac:picMkLst>
            <pc:docMk/>
            <pc:sldMk cId="2080565399" sldId="256"/>
            <ac:picMk id="1026" creationId="{883E9E2A-8280-ECE5-0C71-2572451AFA68}"/>
          </ac:picMkLst>
        </pc:picChg>
        <pc:picChg chg="add del mod">
          <ac:chgData name="Khurana, Navya" userId="31eff9ac-a10a-4070-98f9-774822bc5bf6" providerId="ADAL" clId="{65397F67-5440-E644-809B-55B9F55EF714}" dt="2023-09-29T08:09:51.864" v="50" actId="478"/>
          <ac:picMkLst>
            <pc:docMk/>
            <pc:sldMk cId="2080565399" sldId="256"/>
            <ac:picMk id="1028" creationId="{3F8EC6F7-6FFD-C06D-C445-079B3E1B0E22}"/>
          </ac:picMkLst>
        </pc:picChg>
        <pc:cxnChg chg="add del mod">
          <ac:chgData name="Khurana, Navya" userId="31eff9ac-a10a-4070-98f9-774822bc5bf6" providerId="ADAL" clId="{65397F67-5440-E644-809B-55B9F55EF714}" dt="2023-09-29T08:09:51.864" v="50" actId="478"/>
          <ac:cxnSpMkLst>
            <pc:docMk/>
            <pc:sldMk cId="2080565399" sldId="256"/>
            <ac:cxnSpMk id="2" creationId="{A5B18A67-FDF6-C9D0-04E3-4D7A2811F444}"/>
          </ac:cxnSpMkLst>
        </pc:cxnChg>
      </pc:sldChg>
      <pc:sldChg chg="modSp mod">
        <pc:chgData name="Khurana, Navya" userId="31eff9ac-a10a-4070-98f9-774822bc5bf6" providerId="ADAL" clId="{65397F67-5440-E644-809B-55B9F55EF714}" dt="2023-09-29T08:11:09.204" v="61" actId="207"/>
        <pc:sldMkLst>
          <pc:docMk/>
          <pc:sldMk cId="0" sldId="1660"/>
        </pc:sldMkLst>
        <pc:spChg chg="mod">
          <ac:chgData name="Khurana, Navya" userId="31eff9ac-a10a-4070-98f9-774822bc5bf6" providerId="ADAL" clId="{65397F67-5440-E644-809B-55B9F55EF714}" dt="2023-09-29T08:11:09.204" v="61" actId="207"/>
          <ac:spMkLst>
            <pc:docMk/>
            <pc:sldMk cId="0" sldId="1660"/>
            <ac:spMk id="17" creationId="{E4D2AFE6-6B00-4D2D-BBA0-4CC74F3CC3F1}"/>
          </ac:spMkLst>
        </pc:spChg>
      </pc:sldChg>
      <pc:sldChg chg="addSp delSp modSp mod">
        <pc:chgData name="Khurana, Navya" userId="31eff9ac-a10a-4070-98f9-774822bc5bf6" providerId="ADAL" clId="{65397F67-5440-E644-809B-55B9F55EF714}" dt="2023-10-03T15:49:51.852" v="98" actId="1076"/>
        <pc:sldMkLst>
          <pc:docMk/>
          <pc:sldMk cId="0" sldId="1670"/>
        </pc:sldMkLst>
        <pc:spChg chg="mod">
          <ac:chgData name="Khurana, Navya" userId="31eff9ac-a10a-4070-98f9-774822bc5bf6" providerId="ADAL" clId="{65397F67-5440-E644-809B-55B9F55EF714}" dt="2023-09-29T08:11:04.930" v="60" actId="207"/>
          <ac:spMkLst>
            <pc:docMk/>
            <pc:sldMk cId="0" sldId="1670"/>
            <ac:spMk id="17" creationId="{1BEF716C-E4A3-4EEA-B951-A0B236DB5F8F}"/>
          </ac:spMkLst>
        </pc:spChg>
        <pc:picChg chg="add mod">
          <ac:chgData name="Khurana, Navya" userId="31eff9ac-a10a-4070-98f9-774822bc5bf6" providerId="ADAL" clId="{65397F67-5440-E644-809B-55B9F55EF714}" dt="2023-10-03T15:49:51.852" v="98" actId="1076"/>
          <ac:picMkLst>
            <pc:docMk/>
            <pc:sldMk cId="0" sldId="1670"/>
            <ac:picMk id="3" creationId="{9432396B-0AA4-38D8-BD40-534D1F1034CC}"/>
          </ac:picMkLst>
        </pc:picChg>
        <pc:picChg chg="del mod">
          <ac:chgData name="Khurana, Navya" userId="31eff9ac-a10a-4070-98f9-774822bc5bf6" providerId="ADAL" clId="{65397F67-5440-E644-809B-55B9F55EF714}" dt="2023-10-03T15:49:22.215" v="95" actId="478"/>
          <ac:picMkLst>
            <pc:docMk/>
            <pc:sldMk cId="0" sldId="1670"/>
            <ac:picMk id="4" creationId="{91674FA9-8D0D-53DE-DA7F-26851F1D6578}"/>
          </ac:picMkLst>
        </pc:picChg>
      </pc:sldChg>
      <pc:sldChg chg="modSp mod">
        <pc:chgData name="Khurana, Navya" userId="31eff9ac-a10a-4070-98f9-774822bc5bf6" providerId="ADAL" clId="{65397F67-5440-E644-809B-55B9F55EF714}" dt="2023-09-29T08:10:30.221" v="59" actId="20577"/>
        <pc:sldMkLst>
          <pc:docMk/>
          <pc:sldMk cId="3895350513" sldId="2043"/>
        </pc:sldMkLst>
        <pc:spChg chg="mod">
          <ac:chgData name="Khurana, Navya" userId="31eff9ac-a10a-4070-98f9-774822bc5bf6" providerId="ADAL" clId="{65397F67-5440-E644-809B-55B9F55EF714}" dt="2023-09-29T08:10:08.281" v="54" actId="20577"/>
          <ac:spMkLst>
            <pc:docMk/>
            <pc:sldMk cId="3895350513" sldId="2043"/>
            <ac:spMk id="4" creationId="{7A1B1DCA-2AFD-4CD1-A220-112FEB9911D4}"/>
          </ac:spMkLst>
        </pc:spChg>
        <pc:spChg chg="mod">
          <ac:chgData name="Khurana, Navya" userId="31eff9ac-a10a-4070-98f9-774822bc5bf6" providerId="ADAL" clId="{65397F67-5440-E644-809B-55B9F55EF714}" dt="2023-09-29T08:10:30.221" v="59" actId="20577"/>
          <ac:spMkLst>
            <pc:docMk/>
            <pc:sldMk cId="3895350513" sldId="2043"/>
            <ac:spMk id="5" creationId="{00E7DCF9-BE2D-4B82-BCEE-B98EAA5ACF27}"/>
          </ac:spMkLst>
        </pc:spChg>
      </pc:sldChg>
      <pc:sldChg chg="modSp mod">
        <pc:chgData name="Khurana, Navya" userId="31eff9ac-a10a-4070-98f9-774822bc5bf6" providerId="ADAL" clId="{65397F67-5440-E644-809B-55B9F55EF714}" dt="2023-09-29T08:11:12.587" v="62" actId="207"/>
        <pc:sldMkLst>
          <pc:docMk/>
          <pc:sldMk cId="1317882306" sldId="2147479124"/>
        </pc:sldMkLst>
        <pc:spChg chg="mod">
          <ac:chgData name="Khurana, Navya" userId="31eff9ac-a10a-4070-98f9-774822bc5bf6" providerId="ADAL" clId="{65397F67-5440-E644-809B-55B9F55EF714}" dt="2023-09-29T08:11:12.587" v="62" actId="207"/>
          <ac:spMkLst>
            <pc:docMk/>
            <pc:sldMk cId="1317882306" sldId="2147479124"/>
            <ac:spMk id="5069" creationId="{00000000-0000-0000-0000-000000000000}"/>
          </ac:spMkLst>
        </pc:spChg>
      </pc:sldChg>
      <pc:sldChg chg="del">
        <pc:chgData name="Khurana, Navya" userId="31eff9ac-a10a-4070-98f9-774822bc5bf6" providerId="ADAL" clId="{65397F67-5440-E644-809B-55B9F55EF714}" dt="2023-09-29T08:02:05.703" v="8" actId="2696"/>
        <pc:sldMkLst>
          <pc:docMk/>
          <pc:sldMk cId="0" sldId="2147479149"/>
        </pc:sldMkLst>
      </pc:sldChg>
      <pc:sldChg chg="del">
        <pc:chgData name="Khurana, Navya" userId="31eff9ac-a10a-4070-98f9-774822bc5bf6" providerId="ADAL" clId="{65397F67-5440-E644-809B-55B9F55EF714}" dt="2023-09-29T08:09:43.908" v="49" actId="2696"/>
        <pc:sldMkLst>
          <pc:docMk/>
          <pc:sldMk cId="657956543" sldId="2147479155"/>
        </pc:sldMkLst>
      </pc:sldChg>
      <pc:sldChg chg="addSp delSp modSp add del mod ord modShow">
        <pc:chgData name="Khurana, Navya" userId="31eff9ac-a10a-4070-98f9-774822bc5bf6" providerId="ADAL" clId="{65397F67-5440-E644-809B-55B9F55EF714}" dt="2023-09-29T10:04:01.471" v="94" actId="2696"/>
        <pc:sldMkLst>
          <pc:docMk/>
          <pc:sldMk cId="501589376" sldId="2147479158"/>
        </pc:sldMkLst>
        <pc:spChg chg="del">
          <ac:chgData name="Khurana, Navya" userId="31eff9ac-a10a-4070-98f9-774822bc5bf6" providerId="ADAL" clId="{65397F67-5440-E644-809B-55B9F55EF714}" dt="2023-09-29T04:18:46.658" v="4" actId="478"/>
          <ac:spMkLst>
            <pc:docMk/>
            <pc:sldMk cId="501589376" sldId="2147479158"/>
            <ac:spMk id="2" creationId="{F7EB636E-3E49-6C9E-3EC9-0E1B59E98B94}"/>
          </ac:spMkLst>
        </pc:spChg>
        <pc:spChg chg="add mod">
          <ac:chgData name="Khurana, Navya" userId="31eff9ac-a10a-4070-98f9-774822bc5bf6" providerId="ADAL" clId="{65397F67-5440-E644-809B-55B9F55EF714}" dt="2023-09-29T04:18:47.960" v="5"/>
          <ac:spMkLst>
            <pc:docMk/>
            <pc:sldMk cId="501589376" sldId="2147479158"/>
            <ac:spMk id="3" creationId="{BA742C2E-D6BA-AC27-3950-E0719A793F14}"/>
          </ac:spMkLst>
        </pc:spChg>
        <pc:spChg chg="mod">
          <ac:chgData name="Khurana, Navya" userId="31eff9ac-a10a-4070-98f9-774822bc5bf6" providerId="ADAL" clId="{65397F67-5440-E644-809B-55B9F55EF714}" dt="2023-09-29T10:00:52.143" v="73" actId="1076"/>
          <ac:spMkLst>
            <pc:docMk/>
            <pc:sldMk cId="501589376" sldId="2147479158"/>
            <ac:spMk id="9" creationId="{458DD9C5-0EC3-B5D1-70BE-876B83141747}"/>
          </ac:spMkLst>
        </pc:spChg>
        <pc:spChg chg="del">
          <ac:chgData name="Khurana, Navya" userId="31eff9ac-a10a-4070-98f9-774822bc5bf6" providerId="ADAL" clId="{65397F67-5440-E644-809B-55B9F55EF714}" dt="2023-09-29T04:18:46.658" v="4" actId="478"/>
          <ac:spMkLst>
            <pc:docMk/>
            <pc:sldMk cId="501589376" sldId="2147479158"/>
            <ac:spMk id="9" creationId="{5794285F-429E-F84F-4033-4893768237BD}"/>
          </ac:spMkLst>
        </pc:spChg>
        <pc:spChg chg="mod">
          <ac:chgData name="Khurana, Navya" userId="31eff9ac-a10a-4070-98f9-774822bc5bf6" providerId="ADAL" clId="{65397F67-5440-E644-809B-55B9F55EF714}" dt="2023-09-29T09:03:47.387" v="69" actId="1076"/>
          <ac:spMkLst>
            <pc:docMk/>
            <pc:sldMk cId="501589376" sldId="2147479158"/>
            <ac:spMk id="11" creationId="{D89ED521-6760-E4CA-B14A-4FBF82BED35F}"/>
          </ac:spMkLst>
        </pc:spChg>
        <pc:spChg chg="mod">
          <ac:chgData name="Khurana, Navya" userId="31eff9ac-a10a-4070-98f9-774822bc5bf6" providerId="ADAL" clId="{65397F67-5440-E644-809B-55B9F55EF714}" dt="2023-09-29T04:18:47.960" v="5"/>
          <ac:spMkLst>
            <pc:docMk/>
            <pc:sldMk cId="501589376" sldId="2147479158"/>
            <ac:spMk id="14" creationId="{8A0286E8-6149-5436-612C-A0AC33FDB93A}"/>
          </ac:spMkLst>
        </pc:spChg>
        <pc:spChg chg="mod">
          <ac:chgData name="Khurana, Navya" userId="31eff9ac-a10a-4070-98f9-774822bc5bf6" providerId="ADAL" clId="{65397F67-5440-E644-809B-55B9F55EF714}" dt="2023-09-29T04:18:47.960" v="5"/>
          <ac:spMkLst>
            <pc:docMk/>
            <pc:sldMk cId="501589376" sldId="2147479158"/>
            <ac:spMk id="16" creationId="{26035BB8-19E5-487D-D87B-087D29D3E27A}"/>
          </ac:spMkLst>
        </pc:spChg>
        <pc:spChg chg="mod">
          <ac:chgData name="Khurana, Navya" userId="31eff9ac-a10a-4070-98f9-774822bc5bf6" providerId="ADAL" clId="{65397F67-5440-E644-809B-55B9F55EF714}" dt="2023-09-29T04:18:47.960" v="5"/>
          <ac:spMkLst>
            <pc:docMk/>
            <pc:sldMk cId="501589376" sldId="2147479158"/>
            <ac:spMk id="19" creationId="{7A275712-44DE-FF08-7342-4EEE6E546BED}"/>
          </ac:spMkLst>
        </pc:spChg>
        <pc:spChg chg="mod">
          <ac:chgData name="Khurana, Navya" userId="31eff9ac-a10a-4070-98f9-774822bc5bf6" providerId="ADAL" clId="{65397F67-5440-E644-809B-55B9F55EF714}" dt="2023-09-29T04:18:47.960" v="5"/>
          <ac:spMkLst>
            <pc:docMk/>
            <pc:sldMk cId="501589376" sldId="2147479158"/>
            <ac:spMk id="20" creationId="{831EF2E3-BEE5-B095-EC25-18CDACD19D40}"/>
          </ac:spMkLst>
        </pc:spChg>
        <pc:spChg chg="mod topLvl">
          <ac:chgData name="Khurana, Navya" userId="31eff9ac-a10a-4070-98f9-774822bc5bf6" providerId="ADAL" clId="{65397F67-5440-E644-809B-55B9F55EF714}" dt="2023-09-29T09:03:48.233" v="70" actId="165"/>
          <ac:spMkLst>
            <pc:docMk/>
            <pc:sldMk cId="501589376" sldId="2147479158"/>
            <ac:spMk id="24" creationId="{56FD02CE-9A86-5306-9E7C-D871F5643331}"/>
          </ac:spMkLst>
        </pc:spChg>
        <pc:spChg chg="mod">
          <ac:chgData name="Khurana, Navya" userId="31eff9ac-a10a-4070-98f9-774822bc5bf6" providerId="ADAL" clId="{65397F67-5440-E644-809B-55B9F55EF714}" dt="2023-09-29T09:03:48.233" v="70" actId="165"/>
          <ac:spMkLst>
            <pc:docMk/>
            <pc:sldMk cId="501589376" sldId="2147479158"/>
            <ac:spMk id="26" creationId="{61046A06-025C-D47D-E8EA-DC0287A3C226}"/>
          </ac:spMkLst>
        </pc:spChg>
        <pc:spChg chg="mod">
          <ac:chgData name="Khurana, Navya" userId="31eff9ac-a10a-4070-98f9-774822bc5bf6" providerId="ADAL" clId="{65397F67-5440-E644-809B-55B9F55EF714}" dt="2023-09-29T09:03:48.233" v="70" actId="165"/>
          <ac:spMkLst>
            <pc:docMk/>
            <pc:sldMk cId="501589376" sldId="2147479158"/>
            <ac:spMk id="29" creationId="{4874F9E1-559C-DB32-AE39-93945E597858}"/>
          </ac:spMkLst>
        </pc:spChg>
        <pc:spChg chg="mod">
          <ac:chgData name="Khurana, Navya" userId="31eff9ac-a10a-4070-98f9-774822bc5bf6" providerId="ADAL" clId="{65397F67-5440-E644-809B-55B9F55EF714}" dt="2023-09-29T09:03:48.233" v="70" actId="165"/>
          <ac:spMkLst>
            <pc:docMk/>
            <pc:sldMk cId="501589376" sldId="2147479158"/>
            <ac:spMk id="30" creationId="{DCA7C406-C346-13AF-B621-978912A7AF3A}"/>
          </ac:spMkLst>
        </pc:spChg>
        <pc:spChg chg="mod">
          <ac:chgData name="Khurana, Navya" userId="31eff9ac-a10a-4070-98f9-774822bc5bf6" providerId="ADAL" clId="{65397F67-5440-E644-809B-55B9F55EF714}" dt="2023-09-29T04:18:47.960" v="5"/>
          <ac:spMkLst>
            <pc:docMk/>
            <pc:sldMk cId="501589376" sldId="2147479158"/>
            <ac:spMk id="34" creationId="{9ADFDECD-1CEB-3DAF-858C-851C37C9CE8B}"/>
          </ac:spMkLst>
        </pc:spChg>
        <pc:spChg chg="mod">
          <ac:chgData name="Khurana, Navya" userId="31eff9ac-a10a-4070-98f9-774822bc5bf6" providerId="ADAL" clId="{65397F67-5440-E644-809B-55B9F55EF714}" dt="2023-09-29T04:18:47.960" v="5"/>
          <ac:spMkLst>
            <pc:docMk/>
            <pc:sldMk cId="501589376" sldId="2147479158"/>
            <ac:spMk id="36" creationId="{5B7052E5-3EFA-4E8E-099C-650848FB2705}"/>
          </ac:spMkLst>
        </pc:spChg>
        <pc:spChg chg="mod">
          <ac:chgData name="Khurana, Navya" userId="31eff9ac-a10a-4070-98f9-774822bc5bf6" providerId="ADAL" clId="{65397F67-5440-E644-809B-55B9F55EF714}" dt="2023-09-29T04:18:47.960" v="5"/>
          <ac:spMkLst>
            <pc:docMk/>
            <pc:sldMk cId="501589376" sldId="2147479158"/>
            <ac:spMk id="39" creationId="{7EBABABE-292D-9EAE-BD54-2D54CDF3E2EA}"/>
          </ac:spMkLst>
        </pc:spChg>
        <pc:spChg chg="mod">
          <ac:chgData name="Khurana, Navya" userId="31eff9ac-a10a-4070-98f9-774822bc5bf6" providerId="ADAL" clId="{65397F67-5440-E644-809B-55B9F55EF714}" dt="2023-09-29T04:18:47.960" v="5"/>
          <ac:spMkLst>
            <pc:docMk/>
            <pc:sldMk cId="501589376" sldId="2147479158"/>
            <ac:spMk id="40" creationId="{C97A7A7A-81CD-90A8-E070-9EB59BCB047A}"/>
          </ac:spMkLst>
        </pc:spChg>
        <pc:spChg chg="mod">
          <ac:chgData name="Khurana, Navya" userId="31eff9ac-a10a-4070-98f9-774822bc5bf6" providerId="ADAL" clId="{65397F67-5440-E644-809B-55B9F55EF714}" dt="2023-09-29T04:18:47.960" v="5"/>
          <ac:spMkLst>
            <pc:docMk/>
            <pc:sldMk cId="501589376" sldId="2147479158"/>
            <ac:spMk id="44" creationId="{64E0E98D-A962-CA45-AC9D-C50581C358EA}"/>
          </ac:spMkLst>
        </pc:spChg>
        <pc:spChg chg="mod">
          <ac:chgData name="Khurana, Navya" userId="31eff9ac-a10a-4070-98f9-774822bc5bf6" providerId="ADAL" clId="{65397F67-5440-E644-809B-55B9F55EF714}" dt="2023-09-29T04:18:47.960" v="5"/>
          <ac:spMkLst>
            <pc:docMk/>
            <pc:sldMk cId="501589376" sldId="2147479158"/>
            <ac:spMk id="46" creationId="{DD7B6CE2-5FD4-A8E3-ADB7-9CB527CCEBCA}"/>
          </ac:spMkLst>
        </pc:spChg>
        <pc:spChg chg="mod">
          <ac:chgData name="Khurana, Navya" userId="31eff9ac-a10a-4070-98f9-774822bc5bf6" providerId="ADAL" clId="{65397F67-5440-E644-809B-55B9F55EF714}" dt="2023-09-29T04:18:47.960" v="5"/>
          <ac:spMkLst>
            <pc:docMk/>
            <pc:sldMk cId="501589376" sldId="2147479158"/>
            <ac:spMk id="49" creationId="{2BF8E078-42BC-F45F-D277-C5490EAE4442}"/>
          </ac:spMkLst>
        </pc:spChg>
        <pc:spChg chg="mod">
          <ac:chgData name="Khurana, Navya" userId="31eff9ac-a10a-4070-98f9-774822bc5bf6" providerId="ADAL" clId="{65397F67-5440-E644-809B-55B9F55EF714}" dt="2023-09-29T04:18:47.960" v="5"/>
          <ac:spMkLst>
            <pc:docMk/>
            <pc:sldMk cId="501589376" sldId="2147479158"/>
            <ac:spMk id="50" creationId="{2372F439-E4C5-D865-59B5-3449000054DF}"/>
          </ac:spMkLst>
        </pc:spChg>
        <pc:spChg chg="mod">
          <ac:chgData name="Khurana, Navya" userId="31eff9ac-a10a-4070-98f9-774822bc5bf6" providerId="ADAL" clId="{65397F67-5440-E644-809B-55B9F55EF714}" dt="2023-09-29T04:18:47.960" v="5"/>
          <ac:spMkLst>
            <pc:docMk/>
            <pc:sldMk cId="501589376" sldId="2147479158"/>
            <ac:spMk id="54" creationId="{42E293D9-4213-8420-C314-3D119792B0E1}"/>
          </ac:spMkLst>
        </pc:spChg>
        <pc:spChg chg="mod">
          <ac:chgData name="Khurana, Navya" userId="31eff9ac-a10a-4070-98f9-774822bc5bf6" providerId="ADAL" clId="{65397F67-5440-E644-809B-55B9F55EF714}" dt="2023-09-29T09:03:47.387" v="69" actId="1076"/>
          <ac:spMkLst>
            <pc:docMk/>
            <pc:sldMk cId="501589376" sldId="2147479158"/>
            <ac:spMk id="56" creationId="{5ED714DD-AFE3-1933-A3EA-B86BA1122424}"/>
          </ac:spMkLst>
        </pc:spChg>
        <pc:spChg chg="mod">
          <ac:chgData name="Khurana, Navya" userId="31eff9ac-a10a-4070-98f9-774822bc5bf6" providerId="ADAL" clId="{65397F67-5440-E644-809B-55B9F55EF714}" dt="2023-09-29T10:00:48.893" v="72" actId="14100"/>
          <ac:spMkLst>
            <pc:docMk/>
            <pc:sldMk cId="501589376" sldId="2147479158"/>
            <ac:spMk id="57" creationId="{97CDF5DC-80B3-BC07-7B24-B223A04D2A6A}"/>
          </ac:spMkLst>
        </pc:spChg>
        <pc:spChg chg="del">
          <ac:chgData name="Khurana, Navya" userId="31eff9ac-a10a-4070-98f9-774822bc5bf6" providerId="ADAL" clId="{65397F67-5440-E644-809B-55B9F55EF714}" dt="2023-09-29T04:18:46.658" v="4" actId="478"/>
          <ac:spMkLst>
            <pc:docMk/>
            <pc:sldMk cId="501589376" sldId="2147479158"/>
            <ac:spMk id="75" creationId="{C2F3E6E6-6728-D543-3CC3-773344ED6D12}"/>
          </ac:spMkLst>
        </pc:spChg>
        <pc:spChg chg="mod">
          <ac:chgData name="Khurana, Navya" userId="31eff9ac-a10a-4070-98f9-774822bc5bf6" providerId="ADAL" clId="{65397F67-5440-E644-809B-55B9F55EF714}" dt="2023-09-29T04:18:47.960" v="5"/>
          <ac:spMkLst>
            <pc:docMk/>
            <pc:sldMk cId="501589376" sldId="2147479158"/>
            <ac:spMk id="81" creationId="{879574FF-6A62-1894-36E5-B4664B8B3529}"/>
          </ac:spMkLst>
        </pc:spChg>
        <pc:spChg chg="mod">
          <ac:chgData name="Khurana, Navya" userId="31eff9ac-a10a-4070-98f9-774822bc5bf6" providerId="ADAL" clId="{65397F67-5440-E644-809B-55B9F55EF714}" dt="2023-09-29T04:18:47.960" v="5"/>
          <ac:spMkLst>
            <pc:docMk/>
            <pc:sldMk cId="501589376" sldId="2147479158"/>
            <ac:spMk id="104" creationId="{A61210BE-BF87-942A-1F48-7D7A174609C9}"/>
          </ac:spMkLst>
        </pc:spChg>
        <pc:spChg chg="mod">
          <ac:chgData name="Khurana, Navya" userId="31eff9ac-a10a-4070-98f9-774822bc5bf6" providerId="ADAL" clId="{65397F67-5440-E644-809B-55B9F55EF714}" dt="2023-09-29T04:18:47.960" v="5"/>
          <ac:spMkLst>
            <pc:docMk/>
            <pc:sldMk cId="501589376" sldId="2147479158"/>
            <ac:spMk id="105" creationId="{275B245E-070F-0399-9C13-8AE04698A73B}"/>
          </ac:spMkLst>
        </pc:spChg>
        <pc:spChg chg="add mod">
          <ac:chgData name="Khurana, Navya" userId="31eff9ac-a10a-4070-98f9-774822bc5bf6" providerId="ADAL" clId="{65397F67-5440-E644-809B-55B9F55EF714}" dt="2023-09-29T04:18:47.960" v="5"/>
          <ac:spMkLst>
            <pc:docMk/>
            <pc:sldMk cId="501589376" sldId="2147479158"/>
            <ac:spMk id="106" creationId="{0A66A574-C5CB-D85D-B5E7-9D888089EAD2}"/>
          </ac:spMkLst>
        </pc:spChg>
        <pc:spChg chg="mod">
          <ac:chgData name="Khurana, Navya" userId="31eff9ac-a10a-4070-98f9-774822bc5bf6" providerId="ADAL" clId="{65397F67-5440-E644-809B-55B9F55EF714}" dt="2023-09-29T04:18:47.960" v="5"/>
          <ac:spMkLst>
            <pc:docMk/>
            <pc:sldMk cId="501589376" sldId="2147479158"/>
            <ac:spMk id="112" creationId="{05EC8665-A61A-421B-A7A3-7D3809C637C8}"/>
          </ac:spMkLst>
        </pc:spChg>
        <pc:spChg chg="mod">
          <ac:chgData name="Khurana, Navya" userId="31eff9ac-a10a-4070-98f9-774822bc5bf6" providerId="ADAL" clId="{65397F67-5440-E644-809B-55B9F55EF714}" dt="2023-09-29T04:18:47.960" v="5"/>
          <ac:spMkLst>
            <pc:docMk/>
            <pc:sldMk cId="501589376" sldId="2147479158"/>
            <ac:spMk id="114" creationId="{727A30E5-F663-703A-85E4-CCCCB0C12811}"/>
          </ac:spMkLst>
        </pc:spChg>
        <pc:spChg chg="mod">
          <ac:chgData name="Khurana, Navya" userId="31eff9ac-a10a-4070-98f9-774822bc5bf6" providerId="ADAL" clId="{65397F67-5440-E644-809B-55B9F55EF714}" dt="2023-09-29T04:18:47.960" v="5"/>
          <ac:spMkLst>
            <pc:docMk/>
            <pc:sldMk cId="501589376" sldId="2147479158"/>
            <ac:spMk id="117" creationId="{9DB8CFA2-BB2C-C723-1B29-A2B775CC03B8}"/>
          </ac:spMkLst>
        </pc:spChg>
        <pc:spChg chg="mod">
          <ac:chgData name="Khurana, Navya" userId="31eff9ac-a10a-4070-98f9-774822bc5bf6" providerId="ADAL" clId="{65397F67-5440-E644-809B-55B9F55EF714}" dt="2023-09-29T04:18:47.960" v="5"/>
          <ac:spMkLst>
            <pc:docMk/>
            <pc:sldMk cId="501589376" sldId="2147479158"/>
            <ac:spMk id="118" creationId="{5CB46A16-FEDF-931A-082B-6B643B274A82}"/>
          </ac:spMkLst>
        </pc:spChg>
        <pc:grpChg chg="add del mod">
          <ac:chgData name="Khurana, Navya" userId="31eff9ac-a10a-4070-98f9-774822bc5bf6" providerId="ADAL" clId="{65397F67-5440-E644-809B-55B9F55EF714}" dt="2023-09-29T10:00:56.834" v="75" actId="21"/>
          <ac:grpSpMkLst>
            <pc:docMk/>
            <pc:sldMk cId="501589376" sldId="2147479158"/>
            <ac:grpSpMk id="2" creationId="{43A00957-D729-B2D4-ED19-2B2E8B37F335}"/>
          </ac:grpSpMkLst>
        </pc:grpChg>
        <pc:grpChg chg="add mod">
          <ac:chgData name="Khurana, Navya" userId="31eff9ac-a10a-4070-98f9-774822bc5bf6" providerId="ADAL" clId="{65397F67-5440-E644-809B-55B9F55EF714}" dt="2023-09-29T04:18:47.960" v="5"/>
          <ac:grpSpMkLst>
            <pc:docMk/>
            <pc:sldMk cId="501589376" sldId="2147479158"/>
            <ac:grpSpMk id="4" creationId="{F51A0EAB-C1BF-9920-B5C7-B817555A5BC1}"/>
          </ac:grpSpMkLst>
        </pc:grpChg>
        <pc:grpChg chg="mod">
          <ac:chgData name="Khurana, Navya" userId="31eff9ac-a10a-4070-98f9-774822bc5bf6" providerId="ADAL" clId="{65397F67-5440-E644-809B-55B9F55EF714}" dt="2023-09-29T04:18:47.960" v="5"/>
          <ac:grpSpMkLst>
            <pc:docMk/>
            <pc:sldMk cId="501589376" sldId="2147479158"/>
            <ac:grpSpMk id="5" creationId="{40C5F34E-1DBB-8DC4-DC61-E79E7CE0F72F}"/>
          </ac:grpSpMkLst>
        </pc:grpChg>
        <pc:grpChg chg="mod">
          <ac:chgData name="Khurana, Navya" userId="31eff9ac-a10a-4070-98f9-774822bc5bf6" providerId="ADAL" clId="{65397F67-5440-E644-809B-55B9F55EF714}" dt="2023-09-29T09:03:47.387" v="69" actId="1076"/>
          <ac:grpSpMkLst>
            <pc:docMk/>
            <pc:sldMk cId="501589376" sldId="2147479158"/>
            <ac:grpSpMk id="6" creationId="{73BA08C7-E444-3ECF-8FA3-C45E32DD5C60}"/>
          </ac:grpSpMkLst>
        </pc:grpChg>
        <pc:grpChg chg="del">
          <ac:chgData name="Khurana, Navya" userId="31eff9ac-a10a-4070-98f9-774822bc5bf6" providerId="ADAL" clId="{65397F67-5440-E644-809B-55B9F55EF714}" dt="2023-09-29T04:18:46.658" v="4" actId="478"/>
          <ac:grpSpMkLst>
            <pc:docMk/>
            <pc:sldMk cId="501589376" sldId="2147479158"/>
            <ac:grpSpMk id="10" creationId="{65ACAD9C-074B-FCDE-6315-633250EC5FF3}"/>
          </ac:grpSpMkLst>
        </pc:grpChg>
        <pc:grpChg chg="mod">
          <ac:chgData name="Khurana, Navya" userId="31eff9ac-a10a-4070-98f9-774822bc5bf6" providerId="ADAL" clId="{65397F67-5440-E644-809B-55B9F55EF714}" dt="2023-09-29T09:03:47.387" v="69" actId="1076"/>
          <ac:grpSpMkLst>
            <pc:docMk/>
            <pc:sldMk cId="501589376" sldId="2147479158"/>
            <ac:grpSpMk id="10" creationId="{EC49D3D6-D6B6-6910-9877-A91645907A2A}"/>
          </ac:grpSpMkLst>
        </pc:grpChg>
        <pc:grpChg chg="del">
          <ac:chgData name="Khurana, Navya" userId="31eff9ac-a10a-4070-98f9-774822bc5bf6" providerId="ADAL" clId="{65397F67-5440-E644-809B-55B9F55EF714}" dt="2023-09-29T04:18:46.658" v="4" actId="478"/>
          <ac:grpSpMkLst>
            <pc:docMk/>
            <pc:sldMk cId="501589376" sldId="2147479158"/>
            <ac:grpSpMk id="11" creationId="{9E511EA5-6208-92E4-7064-7C4034FD4FE7}"/>
          </ac:grpSpMkLst>
        </pc:grpChg>
        <pc:grpChg chg="del">
          <ac:chgData name="Khurana, Navya" userId="31eff9ac-a10a-4070-98f9-774822bc5bf6" providerId="ADAL" clId="{65397F67-5440-E644-809B-55B9F55EF714}" dt="2023-09-29T04:18:46.658" v="4" actId="478"/>
          <ac:grpSpMkLst>
            <pc:docMk/>
            <pc:sldMk cId="501589376" sldId="2147479158"/>
            <ac:grpSpMk id="12" creationId="{D350C41F-ED13-9130-B1E2-9A66D38F2CBD}"/>
          </ac:grpSpMkLst>
        </pc:grpChg>
        <pc:grpChg chg="del">
          <ac:chgData name="Khurana, Navya" userId="31eff9ac-a10a-4070-98f9-774822bc5bf6" providerId="ADAL" clId="{65397F67-5440-E644-809B-55B9F55EF714}" dt="2023-09-29T04:18:46.658" v="4" actId="478"/>
          <ac:grpSpMkLst>
            <pc:docMk/>
            <pc:sldMk cId="501589376" sldId="2147479158"/>
            <ac:grpSpMk id="13" creationId="{BE05293F-7D46-5CE6-EAE6-5AED8F10699D}"/>
          </ac:grpSpMkLst>
        </pc:grpChg>
        <pc:grpChg chg="mod">
          <ac:chgData name="Khurana, Navya" userId="31eff9ac-a10a-4070-98f9-774822bc5bf6" providerId="ADAL" clId="{65397F67-5440-E644-809B-55B9F55EF714}" dt="2023-09-29T04:18:47.960" v="5"/>
          <ac:grpSpMkLst>
            <pc:docMk/>
            <pc:sldMk cId="501589376" sldId="2147479158"/>
            <ac:grpSpMk id="15" creationId="{E4960619-D28E-A40F-7056-36B5E001B4B4}"/>
          </ac:grpSpMkLst>
        </pc:grpChg>
        <pc:grpChg chg="add del mod">
          <ac:chgData name="Khurana, Navya" userId="31eff9ac-a10a-4070-98f9-774822bc5bf6" providerId="ADAL" clId="{65397F67-5440-E644-809B-55B9F55EF714}" dt="2023-09-29T09:03:48.233" v="70" actId="165"/>
          <ac:grpSpMkLst>
            <pc:docMk/>
            <pc:sldMk cId="501589376" sldId="2147479158"/>
            <ac:grpSpMk id="21" creationId="{DBD5A558-11B3-1B00-A19C-8FD23C16762F}"/>
          </ac:grpSpMkLst>
        </pc:grpChg>
        <pc:grpChg chg="mod topLvl">
          <ac:chgData name="Khurana, Navya" userId="31eff9ac-a10a-4070-98f9-774822bc5bf6" providerId="ADAL" clId="{65397F67-5440-E644-809B-55B9F55EF714}" dt="2023-09-29T09:03:48.233" v="70" actId="165"/>
          <ac:grpSpMkLst>
            <pc:docMk/>
            <pc:sldMk cId="501589376" sldId="2147479158"/>
            <ac:grpSpMk id="22" creationId="{0799A2F6-4597-D645-E3B6-F6CB142ABFE2}"/>
          </ac:grpSpMkLst>
        </pc:grpChg>
        <pc:grpChg chg="mod topLvl">
          <ac:chgData name="Khurana, Navya" userId="31eff9ac-a10a-4070-98f9-774822bc5bf6" providerId="ADAL" clId="{65397F67-5440-E644-809B-55B9F55EF714}" dt="2023-09-29T09:03:48.233" v="70" actId="165"/>
          <ac:grpSpMkLst>
            <pc:docMk/>
            <pc:sldMk cId="501589376" sldId="2147479158"/>
            <ac:grpSpMk id="25" creationId="{90B1F642-17E8-1DB1-39C6-34044C017034}"/>
          </ac:grpSpMkLst>
        </pc:grpChg>
        <pc:grpChg chg="add mod">
          <ac:chgData name="Khurana, Navya" userId="31eff9ac-a10a-4070-98f9-774822bc5bf6" providerId="ADAL" clId="{65397F67-5440-E644-809B-55B9F55EF714}" dt="2023-09-29T04:18:47.960" v="5"/>
          <ac:grpSpMkLst>
            <pc:docMk/>
            <pc:sldMk cId="501589376" sldId="2147479158"/>
            <ac:grpSpMk id="31" creationId="{97CE03B7-0167-65BE-BBE2-4C6A9F2A63FA}"/>
          </ac:grpSpMkLst>
        </pc:grpChg>
        <pc:grpChg chg="mod">
          <ac:chgData name="Khurana, Navya" userId="31eff9ac-a10a-4070-98f9-774822bc5bf6" providerId="ADAL" clId="{65397F67-5440-E644-809B-55B9F55EF714}" dt="2023-09-29T04:18:47.960" v="5"/>
          <ac:grpSpMkLst>
            <pc:docMk/>
            <pc:sldMk cId="501589376" sldId="2147479158"/>
            <ac:grpSpMk id="32" creationId="{54690CF9-BC45-CC3B-5090-EB8A9D2B682F}"/>
          </ac:grpSpMkLst>
        </pc:grpChg>
        <pc:grpChg chg="mod">
          <ac:chgData name="Khurana, Navya" userId="31eff9ac-a10a-4070-98f9-774822bc5bf6" providerId="ADAL" clId="{65397F67-5440-E644-809B-55B9F55EF714}" dt="2023-09-29T04:18:47.960" v="5"/>
          <ac:grpSpMkLst>
            <pc:docMk/>
            <pc:sldMk cId="501589376" sldId="2147479158"/>
            <ac:grpSpMk id="35" creationId="{FFFB0C9E-C069-DA2F-0219-5CEF0CB53B4A}"/>
          </ac:grpSpMkLst>
        </pc:grpChg>
        <pc:grpChg chg="add mod">
          <ac:chgData name="Khurana, Navya" userId="31eff9ac-a10a-4070-98f9-774822bc5bf6" providerId="ADAL" clId="{65397F67-5440-E644-809B-55B9F55EF714}" dt="2023-09-29T04:18:47.960" v="5"/>
          <ac:grpSpMkLst>
            <pc:docMk/>
            <pc:sldMk cId="501589376" sldId="2147479158"/>
            <ac:grpSpMk id="41" creationId="{4ECD4AAD-2481-CE1D-B714-84DB77F104DA}"/>
          </ac:grpSpMkLst>
        </pc:grpChg>
        <pc:grpChg chg="mod">
          <ac:chgData name="Khurana, Navya" userId="31eff9ac-a10a-4070-98f9-774822bc5bf6" providerId="ADAL" clId="{65397F67-5440-E644-809B-55B9F55EF714}" dt="2023-09-29T04:18:47.960" v="5"/>
          <ac:grpSpMkLst>
            <pc:docMk/>
            <pc:sldMk cId="501589376" sldId="2147479158"/>
            <ac:grpSpMk id="42" creationId="{ED5578B9-35C8-E342-966D-F77E7379EE82}"/>
          </ac:grpSpMkLst>
        </pc:grpChg>
        <pc:grpChg chg="mod">
          <ac:chgData name="Khurana, Navya" userId="31eff9ac-a10a-4070-98f9-774822bc5bf6" providerId="ADAL" clId="{65397F67-5440-E644-809B-55B9F55EF714}" dt="2023-09-29T04:18:47.960" v="5"/>
          <ac:grpSpMkLst>
            <pc:docMk/>
            <pc:sldMk cId="501589376" sldId="2147479158"/>
            <ac:grpSpMk id="45" creationId="{D219AB46-B6B4-0610-DE01-4BD56B8A7173}"/>
          </ac:grpSpMkLst>
        </pc:grpChg>
        <pc:grpChg chg="add mod">
          <ac:chgData name="Khurana, Navya" userId="31eff9ac-a10a-4070-98f9-774822bc5bf6" providerId="ADAL" clId="{65397F67-5440-E644-809B-55B9F55EF714}" dt="2023-09-29T04:18:47.960" v="5"/>
          <ac:grpSpMkLst>
            <pc:docMk/>
            <pc:sldMk cId="501589376" sldId="2147479158"/>
            <ac:grpSpMk id="51" creationId="{D05A3420-3823-D163-9A4A-5339F62A0E76}"/>
          </ac:grpSpMkLst>
        </pc:grpChg>
        <pc:grpChg chg="mod">
          <ac:chgData name="Khurana, Navya" userId="31eff9ac-a10a-4070-98f9-774822bc5bf6" providerId="ADAL" clId="{65397F67-5440-E644-809B-55B9F55EF714}" dt="2023-09-29T04:18:47.960" v="5"/>
          <ac:grpSpMkLst>
            <pc:docMk/>
            <pc:sldMk cId="501589376" sldId="2147479158"/>
            <ac:grpSpMk id="52" creationId="{CF4E22BF-CBDE-2AE4-2F8F-71CBA260E67E}"/>
          </ac:grpSpMkLst>
        </pc:grpChg>
        <pc:grpChg chg="mod">
          <ac:chgData name="Khurana, Navya" userId="31eff9ac-a10a-4070-98f9-774822bc5bf6" providerId="ADAL" clId="{65397F67-5440-E644-809B-55B9F55EF714}" dt="2023-09-29T04:18:47.960" v="5"/>
          <ac:grpSpMkLst>
            <pc:docMk/>
            <pc:sldMk cId="501589376" sldId="2147479158"/>
            <ac:grpSpMk id="55" creationId="{8AAFA42F-FD09-238A-1916-488324AAF9D6}"/>
          </ac:grpSpMkLst>
        </pc:grpChg>
        <pc:grpChg chg="del">
          <ac:chgData name="Khurana, Navya" userId="31eff9ac-a10a-4070-98f9-774822bc5bf6" providerId="ADAL" clId="{65397F67-5440-E644-809B-55B9F55EF714}" dt="2023-09-29T04:18:46.658" v="4" actId="478"/>
          <ac:grpSpMkLst>
            <pc:docMk/>
            <pc:sldMk cId="501589376" sldId="2147479158"/>
            <ac:grpSpMk id="71" creationId="{3C904382-2AB1-03C2-98F6-7023466CC9E9}"/>
          </ac:grpSpMkLst>
        </pc:grpChg>
        <pc:grpChg chg="del">
          <ac:chgData name="Khurana, Navya" userId="31eff9ac-a10a-4070-98f9-774822bc5bf6" providerId="ADAL" clId="{65397F67-5440-E644-809B-55B9F55EF714}" dt="2023-09-29T04:18:46.658" v="4" actId="478"/>
          <ac:grpSpMkLst>
            <pc:docMk/>
            <pc:sldMk cId="501589376" sldId="2147479158"/>
            <ac:grpSpMk id="94" creationId="{A9FDD12A-52DB-EBF6-F4C8-E7227A263DC6}"/>
          </ac:grpSpMkLst>
        </pc:grpChg>
        <pc:grpChg chg="add mod">
          <ac:chgData name="Khurana, Navya" userId="31eff9ac-a10a-4070-98f9-774822bc5bf6" providerId="ADAL" clId="{65397F67-5440-E644-809B-55B9F55EF714}" dt="2023-09-29T04:18:47.960" v="5"/>
          <ac:grpSpMkLst>
            <pc:docMk/>
            <pc:sldMk cId="501589376" sldId="2147479158"/>
            <ac:grpSpMk id="109" creationId="{177D5B06-5055-0676-30C4-C5B90E51B473}"/>
          </ac:grpSpMkLst>
        </pc:grpChg>
        <pc:grpChg chg="mod">
          <ac:chgData name="Khurana, Navya" userId="31eff9ac-a10a-4070-98f9-774822bc5bf6" providerId="ADAL" clId="{65397F67-5440-E644-809B-55B9F55EF714}" dt="2023-09-29T04:18:47.960" v="5"/>
          <ac:grpSpMkLst>
            <pc:docMk/>
            <pc:sldMk cId="501589376" sldId="2147479158"/>
            <ac:grpSpMk id="110" creationId="{FB021A34-BEDA-1E5B-E13A-02A3DA4A7F7D}"/>
          </ac:grpSpMkLst>
        </pc:grpChg>
        <pc:grpChg chg="mod">
          <ac:chgData name="Khurana, Navya" userId="31eff9ac-a10a-4070-98f9-774822bc5bf6" providerId="ADAL" clId="{65397F67-5440-E644-809B-55B9F55EF714}" dt="2023-09-29T04:18:47.960" v="5"/>
          <ac:grpSpMkLst>
            <pc:docMk/>
            <pc:sldMk cId="501589376" sldId="2147479158"/>
            <ac:grpSpMk id="113" creationId="{53CB996B-D868-3920-C404-583ED32FB05D}"/>
          </ac:grpSpMkLst>
        </pc:grpChg>
        <pc:picChg chg="del">
          <ac:chgData name="Khurana, Navya" userId="31eff9ac-a10a-4070-98f9-774822bc5bf6" providerId="ADAL" clId="{65397F67-5440-E644-809B-55B9F55EF714}" dt="2023-09-29T04:18:46.658" v="4" actId="478"/>
          <ac:picMkLst>
            <pc:docMk/>
            <pc:sldMk cId="501589376" sldId="2147479158"/>
            <ac:picMk id="6" creationId="{585FE71C-73DE-F8A1-FAEF-A4211A5937D0}"/>
          </ac:picMkLst>
        </pc:picChg>
        <pc:picChg chg="del">
          <ac:chgData name="Khurana, Navya" userId="31eff9ac-a10a-4070-98f9-774822bc5bf6" providerId="ADAL" clId="{65397F67-5440-E644-809B-55B9F55EF714}" dt="2023-09-29T04:18:46.658" v="4" actId="478"/>
          <ac:picMkLst>
            <pc:docMk/>
            <pc:sldMk cId="501589376" sldId="2147479158"/>
            <ac:picMk id="7" creationId="{07DCE869-D8EC-77A2-9F0E-8415EDB24C5A}"/>
          </ac:picMkLst>
        </pc:picChg>
        <pc:picChg chg="mod">
          <ac:chgData name="Khurana, Navya" userId="31eff9ac-a10a-4070-98f9-774822bc5bf6" providerId="ADAL" clId="{65397F67-5440-E644-809B-55B9F55EF714}" dt="2023-09-29T10:00:54.411" v="74" actId="1076"/>
          <ac:picMkLst>
            <pc:docMk/>
            <pc:sldMk cId="501589376" sldId="2147479158"/>
            <ac:picMk id="7" creationId="{A6CDEC1C-95CC-578A-BD55-8765C2B8A3ED}"/>
          </ac:picMkLst>
        </pc:picChg>
        <pc:picChg chg="mod">
          <ac:chgData name="Khurana, Navya" userId="31eff9ac-a10a-4070-98f9-774822bc5bf6" providerId="ADAL" clId="{65397F67-5440-E644-809B-55B9F55EF714}" dt="2023-09-29T04:18:47.960" v="5"/>
          <ac:picMkLst>
            <pc:docMk/>
            <pc:sldMk cId="501589376" sldId="2147479158"/>
            <ac:picMk id="8" creationId="{485067D8-5E91-6E6F-328C-1522ECD3A076}"/>
          </ac:picMkLst>
        </pc:picChg>
        <pc:picChg chg="mod">
          <ac:chgData name="Khurana, Navya" userId="31eff9ac-a10a-4070-98f9-774822bc5bf6" providerId="ADAL" clId="{65397F67-5440-E644-809B-55B9F55EF714}" dt="2023-09-29T09:03:47.387" v="69" actId="1076"/>
          <ac:picMkLst>
            <pc:docMk/>
            <pc:sldMk cId="501589376" sldId="2147479158"/>
            <ac:picMk id="12" creationId="{9A4C9AB3-1A83-CC3A-ECB7-9A0C25B6FD4E}"/>
          </ac:picMkLst>
        </pc:picChg>
        <pc:picChg chg="mod">
          <ac:chgData name="Khurana, Navya" userId="31eff9ac-a10a-4070-98f9-774822bc5bf6" providerId="ADAL" clId="{65397F67-5440-E644-809B-55B9F55EF714}" dt="2023-09-29T09:03:47.387" v="69" actId="1076"/>
          <ac:picMkLst>
            <pc:docMk/>
            <pc:sldMk cId="501589376" sldId="2147479158"/>
            <ac:picMk id="13" creationId="{AAE535EF-E988-A593-03F6-9FEECF7077A1}"/>
          </ac:picMkLst>
        </pc:picChg>
        <pc:picChg chg="mod">
          <ac:chgData name="Khurana, Navya" userId="31eff9ac-a10a-4070-98f9-774822bc5bf6" providerId="ADAL" clId="{65397F67-5440-E644-809B-55B9F55EF714}" dt="2023-09-29T04:18:47.960" v="5"/>
          <ac:picMkLst>
            <pc:docMk/>
            <pc:sldMk cId="501589376" sldId="2147479158"/>
            <ac:picMk id="17" creationId="{A03B23E1-F9A7-D2B2-3756-3A99E13C89A1}"/>
          </ac:picMkLst>
        </pc:picChg>
        <pc:picChg chg="mod">
          <ac:chgData name="Khurana, Navya" userId="31eff9ac-a10a-4070-98f9-774822bc5bf6" providerId="ADAL" clId="{65397F67-5440-E644-809B-55B9F55EF714}" dt="2023-09-29T04:18:47.960" v="5"/>
          <ac:picMkLst>
            <pc:docMk/>
            <pc:sldMk cId="501589376" sldId="2147479158"/>
            <ac:picMk id="18" creationId="{4D5560D4-94D1-4536-BF19-11D35A119811}"/>
          </ac:picMkLst>
        </pc:picChg>
        <pc:picChg chg="mod topLvl">
          <ac:chgData name="Khurana, Navya" userId="31eff9ac-a10a-4070-98f9-774822bc5bf6" providerId="ADAL" clId="{65397F67-5440-E644-809B-55B9F55EF714}" dt="2023-09-29T09:03:48.233" v="70" actId="165"/>
          <ac:picMkLst>
            <pc:docMk/>
            <pc:sldMk cId="501589376" sldId="2147479158"/>
            <ac:picMk id="23" creationId="{68F53FD7-5675-397B-8CF1-73122FE5BE0D}"/>
          </ac:picMkLst>
        </pc:picChg>
        <pc:picChg chg="mod">
          <ac:chgData name="Khurana, Navya" userId="31eff9ac-a10a-4070-98f9-774822bc5bf6" providerId="ADAL" clId="{65397F67-5440-E644-809B-55B9F55EF714}" dt="2023-09-29T09:03:48.233" v="70" actId="165"/>
          <ac:picMkLst>
            <pc:docMk/>
            <pc:sldMk cId="501589376" sldId="2147479158"/>
            <ac:picMk id="27" creationId="{E5465E20-CF90-0933-707E-8DBC3D6028B2}"/>
          </ac:picMkLst>
        </pc:picChg>
        <pc:picChg chg="mod">
          <ac:chgData name="Khurana, Navya" userId="31eff9ac-a10a-4070-98f9-774822bc5bf6" providerId="ADAL" clId="{65397F67-5440-E644-809B-55B9F55EF714}" dt="2023-09-29T09:03:48.233" v="70" actId="165"/>
          <ac:picMkLst>
            <pc:docMk/>
            <pc:sldMk cId="501589376" sldId="2147479158"/>
            <ac:picMk id="28" creationId="{FA4324DA-503A-1D3B-1B4E-02FC5F3B78B6}"/>
          </ac:picMkLst>
        </pc:picChg>
        <pc:picChg chg="mod">
          <ac:chgData name="Khurana, Navya" userId="31eff9ac-a10a-4070-98f9-774822bc5bf6" providerId="ADAL" clId="{65397F67-5440-E644-809B-55B9F55EF714}" dt="2023-09-29T04:18:47.960" v="5"/>
          <ac:picMkLst>
            <pc:docMk/>
            <pc:sldMk cId="501589376" sldId="2147479158"/>
            <ac:picMk id="33" creationId="{204019CD-62A8-4615-A9A6-F382AFB52D8A}"/>
          </ac:picMkLst>
        </pc:picChg>
        <pc:picChg chg="mod">
          <ac:chgData name="Khurana, Navya" userId="31eff9ac-a10a-4070-98f9-774822bc5bf6" providerId="ADAL" clId="{65397F67-5440-E644-809B-55B9F55EF714}" dt="2023-09-29T04:18:47.960" v="5"/>
          <ac:picMkLst>
            <pc:docMk/>
            <pc:sldMk cId="501589376" sldId="2147479158"/>
            <ac:picMk id="37" creationId="{B293E66B-DD2D-1A18-3CF1-2F8F01BC4BED}"/>
          </ac:picMkLst>
        </pc:picChg>
        <pc:picChg chg="mod">
          <ac:chgData name="Khurana, Navya" userId="31eff9ac-a10a-4070-98f9-774822bc5bf6" providerId="ADAL" clId="{65397F67-5440-E644-809B-55B9F55EF714}" dt="2023-09-29T04:18:47.960" v="5"/>
          <ac:picMkLst>
            <pc:docMk/>
            <pc:sldMk cId="501589376" sldId="2147479158"/>
            <ac:picMk id="38" creationId="{09A9D4A0-DA52-CE68-6C1F-CC4FBA23B462}"/>
          </ac:picMkLst>
        </pc:picChg>
        <pc:picChg chg="mod">
          <ac:chgData name="Khurana, Navya" userId="31eff9ac-a10a-4070-98f9-774822bc5bf6" providerId="ADAL" clId="{65397F67-5440-E644-809B-55B9F55EF714}" dt="2023-09-29T04:18:47.960" v="5"/>
          <ac:picMkLst>
            <pc:docMk/>
            <pc:sldMk cId="501589376" sldId="2147479158"/>
            <ac:picMk id="43" creationId="{D79431DF-D3E7-B43C-B9F8-2A1CEDFE6D32}"/>
          </ac:picMkLst>
        </pc:picChg>
        <pc:picChg chg="mod">
          <ac:chgData name="Khurana, Navya" userId="31eff9ac-a10a-4070-98f9-774822bc5bf6" providerId="ADAL" clId="{65397F67-5440-E644-809B-55B9F55EF714}" dt="2023-09-29T04:18:47.960" v="5"/>
          <ac:picMkLst>
            <pc:docMk/>
            <pc:sldMk cId="501589376" sldId="2147479158"/>
            <ac:picMk id="47" creationId="{90F22E11-761F-EE1C-E507-5491B5F0D6CF}"/>
          </ac:picMkLst>
        </pc:picChg>
        <pc:picChg chg="mod">
          <ac:chgData name="Khurana, Navya" userId="31eff9ac-a10a-4070-98f9-774822bc5bf6" providerId="ADAL" clId="{65397F67-5440-E644-809B-55B9F55EF714}" dt="2023-09-29T04:18:47.960" v="5"/>
          <ac:picMkLst>
            <pc:docMk/>
            <pc:sldMk cId="501589376" sldId="2147479158"/>
            <ac:picMk id="48" creationId="{EAEED5A8-29CA-B866-113C-20E8C098CFBE}"/>
          </ac:picMkLst>
        </pc:picChg>
        <pc:picChg chg="mod">
          <ac:chgData name="Khurana, Navya" userId="31eff9ac-a10a-4070-98f9-774822bc5bf6" providerId="ADAL" clId="{65397F67-5440-E644-809B-55B9F55EF714}" dt="2023-09-29T04:18:47.960" v="5"/>
          <ac:picMkLst>
            <pc:docMk/>
            <pc:sldMk cId="501589376" sldId="2147479158"/>
            <ac:picMk id="53" creationId="{40C6B996-86D2-453B-C86A-B5AFC6FE9DD3}"/>
          </ac:picMkLst>
        </pc:picChg>
        <pc:picChg chg="del">
          <ac:chgData name="Khurana, Navya" userId="31eff9ac-a10a-4070-98f9-774822bc5bf6" providerId="ADAL" clId="{65397F67-5440-E644-809B-55B9F55EF714}" dt="2023-09-29T04:18:46.658" v="4" actId="478"/>
          <ac:picMkLst>
            <pc:docMk/>
            <pc:sldMk cId="501589376" sldId="2147479158"/>
            <ac:picMk id="74" creationId="{124BDC17-2EBC-E673-E8F8-B50EA13F50C4}"/>
          </ac:picMkLst>
        </pc:picChg>
        <pc:picChg chg="mod">
          <ac:chgData name="Khurana, Navya" userId="31eff9ac-a10a-4070-98f9-774822bc5bf6" providerId="ADAL" clId="{65397F67-5440-E644-809B-55B9F55EF714}" dt="2023-09-29T04:18:47.960" v="5"/>
          <ac:picMkLst>
            <pc:docMk/>
            <pc:sldMk cId="501589376" sldId="2147479158"/>
            <ac:picMk id="102" creationId="{1A957C9A-A5DB-F245-D122-74047EDEB841}"/>
          </ac:picMkLst>
        </pc:picChg>
        <pc:picChg chg="mod">
          <ac:chgData name="Khurana, Navya" userId="31eff9ac-a10a-4070-98f9-774822bc5bf6" providerId="ADAL" clId="{65397F67-5440-E644-809B-55B9F55EF714}" dt="2023-09-29T04:18:47.960" v="5"/>
          <ac:picMkLst>
            <pc:docMk/>
            <pc:sldMk cId="501589376" sldId="2147479158"/>
            <ac:picMk id="103" creationId="{6E345163-1835-BB3C-36BF-68167F901EB7}"/>
          </ac:picMkLst>
        </pc:picChg>
        <pc:picChg chg="add mod">
          <ac:chgData name="Khurana, Navya" userId="31eff9ac-a10a-4070-98f9-774822bc5bf6" providerId="ADAL" clId="{65397F67-5440-E644-809B-55B9F55EF714}" dt="2023-09-29T04:18:47.960" v="5"/>
          <ac:picMkLst>
            <pc:docMk/>
            <pc:sldMk cId="501589376" sldId="2147479158"/>
            <ac:picMk id="107" creationId="{45A1A066-9577-6E15-290E-3099FEE9F250}"/>
          </ac:picMkLst>
        </pc:picChg>
        <pc:picChg chg="add mod">
          <ac:chgData name="Khurana, Navya" userId="31eff9ac-a10a-4070-98f9-774822bc5bf6" providerId="ADAL" clId="{65397F67-5440-E644-809B-55B9F55EF714}" dt="2023-09-29T04:18:47.960" v="5"/>
          <ac:picMkLst>
            <pc:docMk/>
            <pc:sldMk cId="501589376" sldId="2147479158"/>
            <ac:picMk id="108" creationId="{BB86CD9C-0CAB-D435-5715-9F0A72C961F5}"/>
          </ac:picMkLst>
        </pc:picChg>
        <pc:picChg chg="mod">
          <ac:chgData name="Khurana, Navya" userId="31eff9ac-a10a-4070-98f9-774822bc5bf6" providerId="ADAL" clId="{65397F67-5440-E644-809B-55B9F55EF714}" dt="2023-09-29T04:18:47.960" v="5"/>
          <ac:picMkLst>
            <pc:docMk/>
            <pc:sldMk cId="501589376" sldId="2147479158"/>
            <ac:picMk id="111" creationId="{9E901571-0774-7862-6DC4-C79D29835131}"/>
          </ac:picMkLst>
        </pc:picChg>
        <pc:picChg chg="mod">
          <ac:chgData name="Khurana, Navya" userId="31eff9ac-a10a-4070-98f9-774822bc5bf6" providerId="ADAL" clId="{65397F67-5440-E644-809B-55B9F55EF714}" dt="2023-09-29T04:18:47.960" v="5"/>
          <ac:picMkLst>
            <pc:docMk/>
            <pc:sldMk cId="501589376" sldId="2147479158"/>
            <ac:picMk id="115" creationId="{CF17EBF3-0EC6-C79B-5F74-1E29E9FF498F}"/>
          </ac:picMkLst>
        </pc:picChg>
        <pc:picChg chg="mod">
          <ac:chgData name="Khurana, Navya" userId="31eff9ac-a10a-4070-98f9-774822bc5bf6" providerId="ADAL" clId="{65397F67-5440-E644-809B-55B9F55EF714}" dt="2023-09-29T04:18:47.960" v="5"/>
          <ac:picMkLst>
            <pc:docMk/>
            <pc:sldMk cId="501589376" sldId="2147479158"/>
            <ac:picMk id="116" creationId="{F312B0DB-E94A-FA46-8209-0D3942F68018}"/>
          </ac:picMkLst>
        </pc:picChg>
      </pc:sldChg>
      <pc:sldChg chg="modSp add mod">
        <pc:chgData name="Khurana, Navya" userId="31eff9ac-a10a-4070-98f9-774822bc5bf6" providerId="ADAL" clId="{65397F67-5440-E644-809B-55B9F55EF714}" dt="2023-09-29T08:01:58.163" v="7"/>
        <pc:sldMkLst>
          <pc:docMk/>
          <pc:sldMk cId="0" sldId="2147479480"/>
        </pc:sldMkLst>
        <pc:spChg chg="mod">
          <ac:chgData name="Khurana, Navya" userId="31eff9ac-a10a-4070-98f9-774822bc5bf6" providerId="ADAL" clId="{65397F67-5440-E644-809B-55B9F55EF714}" dt="2023-09-29T08:01:58.163" v="7"/>
          <ac:spMkLst>
            <pc:docMk/>
            <pc:sldMk cId="0" sldId="2147479480"/>
            <ac:spMk id="24579" creationId="{C6880B0D-18EA-4C2D-BCF3-124C3623226A}"/>
          </ac:spMkLst>
        </pc:spChg>
      </pc:sldChg>
      <pc:sldChg chg="addSp delSp modSp add mod">
        <pc:chgData name="Khurana, Navya" userId="31eff9ac-a10a-4070-98f9-774822bc5bf6" providerId="ADAL" clId="{65397F67-5440-E644-809B-55B9F55EF714}" dt="2023-09-29T10:03:53.277" v="93" actId="1076"/>
        <pc:sldMkLst>
          <pc:docMk/>
          <pc:sldMk cId="3954573102" sldId="2147479481"/>
        </pc:sldMkLst>
        <pc:spChg chg="mod">
          <ac:chgData name="Khurana, Navya" userId="31eff9ac-a10a-4070-98f9-774822bc5bf6" providerId="ADAL" clId="{65397F67-5440-E644-809B-55B9F55EF714}" dt="2023-09-29T10:03:48.261" v="92" actId="1076"/>
          <ac:spMkLst>
            <pc:docMk/>
            <pc:sldMk cId="3954573102" sldId="2147479481"/>
            <ac:spMk id="14" creationId="{0C993222-CCD9-A417-A432-DA57C391DDF8}"/>
          </ac:spMkLst>
        </pc:spChg>
        <pc:spChg chg="mod">
          <ac:chgData name="Khurana, Navya" userId="31eff9ac-a10a-4070-98f9-774822bc5bf6" providerId="ADAL" clId="{65397F67-5440-E644-809B-55B9F55EF714}" dt="2023-09-29T10:01:18.994" v="80" actId="1076"/>
          <ac:spMkLst>
            <pc:docMk/>
            <pc:sldMk cId="3954573102" sldId="2147479481"/>
            <ac:spMk id="23" creationId="{CAD2C9F2-ACC0-E1B3-447D-DB744CB56851}"/>
          </ac:spMkLst>
        </pc:spChg>
        <pc:spChg chg="mod">
          <ac:chgData name="Khurana, Navya" userId="31eff9ac-a10a-4070-98f9-774822bc5bf6" providerId="ADAL" clId="{65397F67-5440-E644-809B-55B9F55EF714}" dt="2023-09-29T10:01:18.994" v="80" actId="1076"/>
          <ac:spMkLst>
            <pc:docMk/>
            <pc:sldMk cId="3954573102" sldId="2147479481"/>
            <ac:spMk id="25" creationId="{060A0914-5B6F-030B-629D-63C6D221E608}"/>
          </ac:spMkLst>
        </pc:spChg>
        <pc:spChg chg="mod">
          <ac:chgData name="Khurana, Navya" userId="31eff9ac-a10a-4070-98f9-774822bc5bf6" providerId="ADAL" clId="{65397F67-5440-E644-809B-55B9F55EF714}" dt="2023-09-29T10:01:18.994" v="80" actId="1076"/>
          <ac:spMkLst>
            <pc:docMk/>
            <pc:sldMk cId="3954573102" sldId="2147479481"/>
            <ac:spMk id="28" creationId="{32BBDF2D-ACBE-FA35-BA6F-2B27E5A8BFDC}"/>
          </ac:spMkLst>
        </pc:spChg>
        <pc:spChg chg="mod">
          <ac:chgData name="Khurana, Navya" userId="31eff9ac-a10a-4070-98f9-774822bc5bf6" providerId="ADAL" clId="{65397F67-5440-E644-809B-55B9F55EF714}" dt="2023-09-29T10:01:24.304" v="81" actId="14100"/>
          <ac:spMkLst>
            <pc:docMk/>
            <pc:sldMk cId="3954573102" sldId="2147479481"/>
            <ac:spMk id="29" creationId="{CDA3BBE1-6D81-D0B4-DAC4-7AC3C6961112}"/>
          </ac:spMkLst>
        </pc:spChg>
        <pc:spChg chg="mod">
          <ac:chgData name="Khurana, Navya" userId="31eff9ac-a10a-4070-98f9-774822bc5bf6" providerId="ADAL" clId="{65397F67-5440-E644-809B-55B9F55EF714}" dt="2023-09-29T10:02:28.811" v="87" actId="14100"/>
          <ac:spMkLst>
            <pc:docMk/>
            <pc:sldMk cId="3954573102" sldId="2147479481"/>
            <ac:spMk id="58" creationId="{B51ADBC7-B8E0-AC65-19A5-5283A1783402}"/>
          </ac:spMkLst>
        </pc:spChg>
        <pc:spChg chg="mod">
          <ac:chgData name="Khurana, Navya" userId="31eff9ac-a10a-4070-98f9-774822bc5bf6" providerId="ADAL" clId="{65397F67-5440-E644-809B-55B9F55EF714}" dt="2023-09-29T10:02:39.560" v="89" actId="1076"/>
          <ac:spMkLst>
            <pc:docMk/>
            <pc:sldMk cId="3954573102" sldId="2147479481"/>
            <ac:spMk id="72" creationId="{1F51F51F-2B49-DF75-68BF-D970D11452E3}"/>
          </ac:spMkLst>
        </pc:spChg>
        <pc:spChg chg="mod">
          <ac:chgData name="Khurana, Navya" userId="31eff9ac-a10a-4070-98f9-774822bc5bf6" providerId="ADAL" clId="{65397F67-5440-E644-809B-55B9F55EF714}" dt="2023-09-29T10:02:39.560" v="89" actId="1076"/>
          <ac:spMkLst>
            <pc:docMk/>
            <pc:sldMk cId="3954573102" sldId="2147479481"/>
            <ac:spMk id="73" creationId="{C8798767-79A9-F843-FB8C-6C54BD1C7515}"/>
          </ac:spMkLst>
        </pc:spChg>
        <pc:spChg chg="mod">
          <ac:chgData name="Khurana, Navya" userId="31eff9ac-a10a-4070-98f9-774822bc5bf6" providerId="ADAL" clId="{65397F67-5440-E644-809B-55B9F55EF714}" dt="2023-09-29T10:02:39.560" v="89" actId="1076"/>
          <ac:spMkLst>
            <pc:docMk/>
            <pc:sldMk cId="3954573102" sldId="2147479481"/>
            <ac:spMk id="75" creationId="{C2F3E6E6-6728-D543-3CC3-773344ED6D12}"/>
          </ac:spMkLst>
        </pc:spChg>
        <pc:spChg chg="mod">
          <ac:chgData name="Khurana, Navya" userId="31eff9ac-a10a-4070-98f9-774822bc5bf6" providerId="ADAL" clId="{65397F67-5440-E644-809B-55B9F55EF714}" dt="2023-09-29T10:02:51.959" v="91" actId="1076"/>
          <ac:spMkLst>
            <pc:docMk/>
            <pc:sldMk cId="3954573102" sldId="2147479481"/>
            <ac:spMk id="77" creationId="{F9DD18E8-E506-4220-BB58-92FD379A874C}"/>
          </ac:spMkLst>
        </pc:spChg>
        <pc:spChg chg="mod">
          <ac:chgData name="Khurana, Navya" userId="31eff9ac-a10a-4070-98f9-774822bc5bf6" providerId="ADAL" clId="{65397F67-5440-E644-809B-55B9F55EF714}" dt="2023-09-29T10:02:51.959" v="91" actId="1076"/>
          <ac:spMkLst>
            <pc:docMk/>
            <pc:sldMk cId="3954573102" sldId="2147479481"/>
            <ac:spMk id="78" creationId="{0AC3B596-65BA-A69F-25E6-629F43C9D3DE}"/>
          </ac:spMkLst>
        </pc:spChg>
        <pc:spChg chg="mod">
          <ac:chgData name="Khurana, Navya" userId="31eff9ac-a10a-4070-98f9-774822bc5bf6" providerId="ADAL" clId="{65397F67-5440-E644-809B-55B9F55EF714}" dt="2023-09-29T10:02:51.959" v="91" actId="1076"/>
          <ac:spMkLst>
            <pc:docMk/>
            <pc:sldMk cId="3954573102" sldId="2147479481"/>
            <ac:spMk id="80" creationId="{100C496A-28C9-EA41-FA24-3288D9B56F00}"/>
          </ac:spMkLst>
        </pc:spChg>
        <pc:spChg chg="mod">
          <ac:chgData name="Khurana, Navya" userId="31eff9ac-a10a-4070-98f9-774822bc5bf6" providerId="ADAL" clId="{65397F67-5440-E644-809B-55B9F55EF714}" dt="2023-09-29T10:02:39.560" v="89" actId="1076"/>
          <ac:spMkLst>
            <pc:docMk/>
            <pc:sldMk cId="3954573102" sldId="2147479481"/>
            <ac:spMk id="95" creationId="{C3FB014F-2789-BBD1-F40F-97B0094C3AFB}"/>
          </ac:spMkLst>
        </pc:spChg>
        <pc:spChg chg="mod">
          <ac:chgData name="Khurana, Navya" userId="31eff9ac-a10a-4070-98f9-774822bc5bf6" providerId="ADAL" clId="{65397F67-5440-E644-809B-55B9F55EF714}" dt="2023-09-29T10:02:51.959" v="91" actId="1076"/>
          <ac:spMkLst>
            <pc:docMk/>
            <pc:sldMk cId="3954573102" sldId="2147479481"/>
            <ac:spMk id="99" creationId="{D38BAE4A-97EF-8299-4D74-6491416A1B18}"/>
          </ac:spMkLst>
        </pc:spChg>
        <pc:grpChg chg="mod">
          <ac:chgData name="Khurana, Navya" userId="31eff9ac-a10a-4070-98f9-774822bc5bf6" providerId="ADAL" clId="{65397F67-5440-E644-809B-55B9F55EF714}" dt="2023-09-29T10:02:39.560" v="89" actId="1076"/>
          <ac:grpSpMkLst>
            <pc:docMk/>
            <pc:sldMk cId="3954573102" sldId="2147479481"/>
            <ac:grpSpMk id="3" creationId="{10C91B9D-1620-EFB1-7DEF-DF7EE0705CC1}"/>
          </ac:grpSpMkLst>
        </pc:grpChg>
        <pc:grpChg chg="add mod">
          <ac:chgData name="Khurana, Navya" userId="31eff9ac-a10a-4070-98f9-774822bc5bf6" providerId="ADAL" clId="{65397F67-5440-E644-809B-55B9F55EF714}" dt="2023-09-29T10:01:18.994" v="80" actId="1076"/>
          <ac:grpSpMkLst>
            <pc:docMk/>
            <pc:sldMk cId="3954573102" sldId="2147479481"/>
            <ac:grpSpMk id="11" creationId="{C1E7732E-7195-B22E-5FE0-627C0002D225}"/>
          </ac:grpSpMkLst>
        </pc:grpChg>
        <pc:grpChg chg="mod">
          <ac:chgData name="Khurana, Navya" userId="31eff9ac-a10a-4070-98f9-774822bc5bf6" providerId="ADAL" clId="{65397F67-5440-E644-809B-55B9F55EF714}" dt="2023-09-29T10:02:51.959" v="91" actId="1076"/>
          <ac:grpSpMkLst>
            <pc:docMk/>
            <pc:sldMk cId="3954573102" sldId="2147479481"/>
            <ac:grpSpMk id="12" creationId="{D350C41F-ED13-9130-B1E2-9A66D38F2CBD}"/>
          </ac:grpSpMkLst>
        </pc:grpChg>
        <pc:grpChg chg="mod">
          <ac:chgData name="Khurana, Navya" userId="31eff9ac-a10a-4070-98f9-774822bc5bf6" providerId="ADAL" clId="{65397F67-5440-E644-809B-55B9F55EF714}" dt="2023-09-29T10:01:18.994" v="80" actId="1076"/>
          <ac:grpSpMkLst>
            <pc:docMk/>
            <pc:sldMk cId="3954573102" sldId="2147479481"/>
            <ac:grpSpMk id="21" creationId="{0359FE29-80C8-2DD3-FE0D-2ECA043343C0}"/>
          </ac:grpSpMkLst>
        </pc:grpChg>
        <pc:grpChg chg="mod">
          <ac:chgData name="Khurana, Navya" userId="31eff9ac-a10a-4070-98f9-774822bc5bf6" providerId="ADAL" clId="{65397F67-5440-E644-809B-55B9F55EF714}" dt="2023-09-29T10:01:18.994" v="80" actId="1076"/>
          <ac:grpSpMkLst>
            <pc:docMk/>
            <pc:sldMk cId="3954573102" sldId="2147479481"/>
            <ac:grpSpMk id="24" creationId="{B57CA28B-9FD6-9EC2-9801-0C6B2F207933}"/>
          </ac:grpSpMkLst>
        </pc:grpChg>
        <pc:grpChg chg="del">
          <ac:chgData name="Khurana, Navya" userId="31eff9ac-a10a-4070-98f9-774822bc5bf6" providerId="ADAL" clId="{65397F67-5440-E644-809B-55B9F55EF714}" dt="2023-09-29T10:01:00.090" v="76" actId="478"/>
          <ac:grpSpMkLst>
            <pc:docMk/>
            <pc:sldMk cId="3954573102" sldId="2147479481"/>
            <ac:grpSpMk id="31" creationId="{D4FB301C-4043-A89D-448C-98C872E57F36}"/>
          </ac:grpSpMkLst>
        </pc:grpChg>
        <pc:grpChg chg="mod">
          <ac:chgData name="Khurana, Navya" userId="31eff9ac-a10a-4070-98f9-774822bc5bf6" providerId="ADAL" clId="{65397F67-5440-E644-809B-55B9F55EF714}" dt="2023-09-29T10:02:39.560" v="89" actId="1076"/>
          <ac:grpSpMkLst>
            <pc:docMk/>
            <pc:sldMk cId="3954573102" sldId="2147479481"/>
            <ac:grpSpMk id="71" creationId="{3C904382-2AB1-03C2-98F6-7023466CC9E9}"/>
          </ac:grpSpMkLst>
        </pc:grpChg>
        <pc:grpChg chg="mod">
          <ac:chgData name="Khurana, Navya" userId="31eff9ac-a10a-4070-98f9-774822bc5bf6" providerId="ADAL" clId="{65397F67-5440-E644-809B-55B9F55EF714}" dt="2023-09-29T10:02:51.959" v="91" actId="1076"/>
          <ac:grpSpMkLst>
            <pc:docMk/>
            <pc:sldMk cId="3954573102" sldId="2147479481"/>
            <ac:grpSpMk id="76" creationId="{7201A727-829F-95BF-9EA3-DB7CA3C8AB4E}"/>
          </ac:grpSpMkLst>
        </pc:grpChg>
        <pc:grpChg chg="mod">
          <ac:chgData name="Khurana, Navya" userId="31eff9ac-a10a-4070-98f9-774822bc5bf6" providerId="ADAL" clId="{65397F67-5440-E644-809B-55B9F55EF714}" dt="2023-09-29T10:02:39.560" v="89" actId="1076"/>
          <ac:grpSpMkLst>
            <pc:docMk/>
            <pc:sldMk cId="3954573102" sldId="2147479481"/>
            <ac:grpSpMk id="94" creationId="{A9FDD12A-52DB-EBF6-F4C8-E7227A263DC6}"/>
          </ac:grpSpMkLst>
        </pc:grpChg>
        <pc:grpChg chg="mod">
          <ac:chgData name="Khurana, Navya" userId="31eff9ac-a10a-4070-98f9-774822bc5bf6" providerId="ADAL" clId="{65397F67-5440-E644-809B-55B9F55EF714}" dt="2023-09-29T10:02:51.959" v="91" actId="1076"/>
          <ac:grpSpMkLst>
            <pc:docMk/>
            <pc:sldMk cId="3954573102" sldId="2147479481"/>
            <ac:grpSpMk id="98" creationId="{009F29A6-0857-A1F0-D670-2A239B780F22}"/>
          </ac:grpSpMkLst>
        </pc:grpChg>
        <pc:picChg chg="mod">
          <ac:chgData name="Khurana, Navya" userId="31eff9ac-a10a-4070-98f9-774822bc5bf6" providerId="ADAL" clId="{65397F67-5440-E644-809B-55B9F55EF714}" dt="2023-09-29T10:03:53.277" v="93" actId="1076"/>
          <ac:picMkLst>
            <pc:docMk/>
            <pc:sldMk cId="3954573102" sldId="2147479481"/>
            <ac:picMk id="8" creationId="{92B3646E-D1F1-089F-F29F-70B736094E74}"/>
          </ac:picMkLst>
        </pc:picChg>
        <pc:picChg chg="mod">
          <ac:chgData name="Khurana, Navya" userId="31eff9ac-a10a-4070-98f9-774822bc5bf6" providerId="ADAL" clId="{65397F67-5440-E644-809B-55B9F55EF714}" dt="2023-09-29T10:01:18.994" v="80" actId="1076"/>
          <ac:picMkLst>
            <pc:docMk/>
            <pc:sldMk cId="3954573102" sldId="2147479481"/>
            <ac:picMk id="22" creationId="{4660CE37-CDB1-D795-D270-494891AC82F2}"/>
          </ac:picMkLst>
        </pc:picChg>
        <pc:picChg chg="mod">
          <ac:chgData name="Khurana, Navya" userId="31eff9ac-a10a-4070-98f9-774822bc5bf6" providerId="ADAL" clId="{65397F67-5440-E644-809B-55B9F55EF714}" dt="2023-09-29T10:01:18.994" v="80" actId="1076"/>
          <ac:picMkLst>
            <pc:docMk/>
            <pc:sldMk cId="3954573102" sldId="2147479481"/>
            <ac:picMk id="26" creationId="{895F9401-73EB-5640-7133-33DAE800B43E}"/>
          </ac:picMkLst>
        </pc:picChg>
        <pc:picChg chg="mod">
          <ac:chgData name="Khurana, Navya" userId="31eff9ac-a10a-4070-98f9-774822bc5bf6" providerId="ADAL" clId="{65397F67-5440-E644-809B-55B9F55EF714}" dt="2023-09-29T10:01:18.994" v="80" actId="1076"/>
          <ac:picMkLst>
            <pc:docMk/>
            <pc:sldMk cId="3954573102" sldId="2147479481"/>
            <ac:picMk id="27" creationId="{77F5E5F3-4951-31F2-E4B2-34CDB537A002}"/>
          </ac:picMkLst>
        </pc:picChg>
        <pc:picChg chg="mod">
          <ac:chgData name="Khurana, Navya" userId="31eff9ac-a10a-4070-98f9-774822bc5bf6" providerId="ADAL" clId="{65397F67-5440-E644-809B-55B9F55EF714}" dt="2023-09-29T10:02:39.560" v="89" actId="1076"/>
          <ac:picMkLst>
            <pc:docMk/>
            <pc:sldMk cId="3954573102" sldId="2147479481"/>
            <ac:picMk id="74" creationId="{124BDC17-2EBC-E673-E8F8-B50EA13F50C4}"/>
          </ac:picMkLst>
        </pc:picChg>
        <pc:picChg chg="mod">
          <ac:chgData name="Khurana, Navya" userId="31eff9ac-a10a-4070-98f9-774822bc5bf6" providerId="ADAL" clId="{65397F67-5440-E644-809B-55B9F55EF714}" dt="2023-09-29T10:02:51.959" v="91" actId="1076"/>
          <ac:picMkLst>
            <pc:docMk/>
            <pc:sldMk cId="3954573102" sldId="2147479481"/>
            <ac:picMk id="79" creationId="{EE187769-E5BE-8A32-A50A-81D183125B83}"/>
          </ac:picMkLst>
        </pc:picChg>
        <pc:picChg chg="mod">
          <ac:chgData name="Khurana, Navya" userId="31eff9ac-a10a-4070-98f9-774822bc5bf6" providerId="ADAL" clId="{65397F67-5440-E644-809B-55B9F55EF714}" dt="2023-09-29T10:02:39.560" v="89" actId="1076"/>
          <ac:picMkLst>
            <pc:docMk/>
            <pc:sldMk cId="3954573102" sldId="2147479481"/>
            <ac:picMk id="96" creationId="{2CF0DB24-856D-7F06-B361-19852E4461F1}"/>
          </ac:picMkLst>
        </pc:picChg>
        <pc:picChg chg="mod">
          <ac:chgData name="Khurana, Navya" userId="31eff9ac-a10a-4070-98f9-774822bc5bf6" providerId="ADAL" clId="{65397F67-5440-E644-809B-55B9F55EF714}" dt="2023-09-29T10:02:39.560" v="89" actId="1076"/>
          <ac:picMkLst>
            <pc:docMk/>
            <pc:sldMk cId="3954573102" sldId="2147479481"/>
            <ac:picMk id="97" creationId="{3DBDADBA-4BD5-B9E8-D78A-4EC318CB512D}"/>
          </ac:picMkLst>
        </pc:picChg>
        <pc:picChg chg="mod">
          <ac:chgData name="Khurana, Navya" userId="31eff9ac-a10a-4070-98f9-774822bc5bf6" providerId="ADAL" clId="{65397F67-5440-E644-809B-55B9F55EF714}" dt="2023-09-29T10:02:51.959" v="91" actId="1076"/>
          <ac:picMkLst>
            <pc:docMk/>
            <pc:sldMk cId="3954573102" sldId="2147479481"/>
            <ac:picMk id="100" creationId="{4A5B4638-1C5F-65C0-DE7F-B9FA7CDF9E68}"/>
          </ac:picMkLst>
        </pc:picChg>
        <pc:picChg chg="mod">
          <ac:chgData name="Khurana, Navya" userId="31eff9ac-a10a-4070-98f9-774822bc5bf6" providerId="ADAL" clId="{65397F67-5440-E644-809B-55B9F55EF714}" dt="2023-09-29T10:02:51.959" v="91" actId="1076"/>
          <ac:picMkLst>
            <pc:docMk/>
            <pc:sldMk cId="3954573102" sldId="2147479481"/>
            <ac:picMk id="101" creationId="{A08F6F63-42E6-C871-8754-ED31DDB33753}"/>
          </ac:picMkLst>
        </pc:picChg>
      </pc:sldChg>
    </pc:docChg>
  </pc:docChgLst>
  <pc:docChgLst>
    <pc:chgData name="Khurana, Navya" userId="S::navya.khurana@sap.com::31eff9ac-a10a-4070-98f9-774822bc5bf6" providerId="AD" clId="Web-{A51E935E-6B18-70B5-FDF8-5ED1AA3BE68A}"/>
    <pc:docChg chg="modSld">
      <pc:chgData name="Khurana, Navya" userId="S::navya.khurana@sap.com::31eff9ac-a10a-4070-98f9-774822bc5bf6" providerId="AD" clId="Web-{A51E935E-6B18-70B5-FDF8-5ED1AA3BE68A}" dt="2023-09-11T10:01:30.286" v="6" actId="20577"/>
      <pc:docMkLst>
        <pc:docMk/>
      </pc:docMkLst>
      <pc:sldChg chg="modSp">
        <pc:chgData name="Khurana, Navya" userId="S::navya.khurana@sap.com::31eff9ac-a10a-4070-98f9-774822bc5bf6" providerId="AD" clId="Web-{A51E935E-6B18-70B5-FDF8-5ED1AA3BE68A}" dt="2023-09-11T10:01:30.286" v="6" actId="20577"/>
        <pc:sldMkLst>
          <pc:docMk/>
          <pc:sldMk cId="1777365853" sldId="2061"/>
        </pc:sldMkLst>
        <pc:spChg chg="mod">
          <ac:chgData name="Khurana, Navya" userId="S::navya.khurana@sap.com::31eff9ac-a10a-4070-98f9-774822bc5bf6" providerId="AD" clId="Web-{A51E935E-6B18-70B5-FDF8-5ED1AA3BE68A}" dt="2023-09-11T10:01:30.286" v="6" actId="20577"/>
          <ac:spMkLst>
            <pc:docMk/>
            <pc:sldMk cId="1777365853" sldId="2061"/>
            <ac:spMk id="2" creationId="{3201817B-8BF8-0692-8F36-28F8440D6D54}"/>
          </ac:spMkLst>
        </pc:spChg>
      </pc:sldChg>
    </pc:docChg>
  </pc:docChgLst>
  <pc:docChgLst>
    <pc:chgData name="Sharma, Lalit Mohan" userId="5a80ffe3-e4ec-4756-b3bd-bfa547015669" providerId="ADAL" clId="{EF117B30-99DE-7F48-A3F3-2D3060FB846D}"/>
    <pc:docChg chg="undo custSel modSld">
      <pc:chgData name="Sharma, Lalit Mohan" userId="5a80ffe3-e4ec-4756-b3bd-bfa547015669" providerId="ADAL" clId="{EF117B30-99DE-7F48-A3F3-2D3060FB846D}" dt="2023-09-12T12:40:19.387" v="196" actId="14100"/>
      <pc:docMkLst>
        <pc:docMk/>
      </pc:docMkLst>
      <pc:sldChg chg="addSp delSp modSp mod modShow">
        <pc:chgData name="Sharma, Lalit Mohan" userId="5a80ffe3-e4ec-4756-b3bd-bfa547015669" providerId="ADAL" clId="{EF117B30-99DE-7F48-A3F3-2D3060FB846D}" dt="2023-09-12T12:32:43.053" v="186" actId="1037"/>
        <pc:sldMkLst>
          <pc:docMk/>
          <pc:sldMk cId="0" sldId="1660"/>
        </pc:sldMkLst>
        <pc:spChg chg="add mod">
          <ac:chgData name="Sharma, Lalit Mohan" userId="5a80ffe3-e4ec-4756-b3bd-bfa547015669" providerId="ADAL" clId="{EF117B30-99DE-7F48-A3F3-2D3060FB846D}" dt="2023-09-12T12:32:43.053" v="186" actId="1037"/>
          <ac:spMkLst>
            <pc:docMk/>
            <pc:sldMk cId="0" sldId="1660"/>
            <ac:spMk id="2" creationId="{67A21666-38B9-42F4-5C18-78E61118EDCB}"/>
          </ac:spMkLst>
        </pc:spChg>
        <pc:spChg chg="del mod">
          <ac:chgData name="Sharma, Lalit Mohan" userId="5a80ffe3-e4ec-4756-b3bd-bfa547015669" providerId="ADAL" clId="{EF117B30-99DE-7F48-A3F3-2D3060FB846D}" dt="2023-09-12T12:29:15.587" v="164" actId="478"/>
          <ac:spMkLst>
            <pc:docMk/>
            <pc:sldMk cId="0" sldId="1660"/>
            <ac:spMk id="4" creationId="{1734860D-1A10-4475-142F-39369702DF3D}"/>
          </ac:spMkLst>
        </pc:spChg>
        <pc:spChg chg="add mod">
          <ac:chgData name="Sharma, Lalit Mohan" userId="5a80ffe3-e4ec-4756-b3bd-bfa547015669" providerId="ADAL" clId="{EF117B30-99DE-7F48-A3F3-2D3060FB846D}" dt="2023-09-12T12:32:20.602" v="177" actId="12788"/>
          <ac:spMkLst>
            <pc:docMk/>
            <pc:sldMk cId="0" sldId="1660"/>
            <ac:spMk id="5" creationId="{B7A46D00-C99E-C6EA-D54A-FE6FBB4C0379}"/>
          </ac:spMkLst>
        </pc:spChg>
        <pc:spChg chg="del">
          <ac:chgData name="Sharma, Lalit Mohan" userId="5a80ffe3-e4ec-4756-b3bd-bfa547015669" providerId="ADAL" clId="{EF117B30-99DE-7F48-A3F3-2D3060FB846D}" dt="2023-09-12T12:31:43.244" v="170" actId="478"/>
          <ac:spMkLst>
            <pc:docMk/>
            <pc:sldMk cId="0" sldId="1660"/>
            <ac:spMk id="7" creationId="{8A24A27F-4FEB-2841-8722-4858E6A43EE5}"/>
          </ac:spMkLst>
        </pc:spChg>
      </pc:sldChg>
      <pc:sldChg chg="modSp mod">
        <pc:chgData name="Sharma, Lalit Mohan" userId="5a80ffe3-e4ec-4756-b3bd-bfa547015669" providerId="ADAL" clId="{EF117B30-99DE-7F48-A3F3-2D3060FB846D}" dt="2023-09-12T12:38:08.723" v="191" actId="20577"/>
        <pc:sldMkLst>
          <pc:docMk/>
          <pc:sldMk cId="0" sldId="1670"/>
        </pc:sldMkLst>
        <pc:spChg chg="mod">
          <ac:chgData name="Sharma, Lalit Mohan" userId="5a80ffe3-e4ec-4756-b3bd-bfa547015669" providerId="ADAL" clId="{EF117B30-99DE-7F48-A3F3-2D3060FB846D}" dt="2023-09-12T12:38:08.723" v="191" actId="20577"/>
          <ac:spMkLst>
            <pc:docMk/>
            <pc:sldMk cId="0" sldId="1670"/>
            <ac:spMk id="6" creationId="{19043DCE-87AE-B935-6BAB-87FA2389BA9A}"/>
          </ac:spMkLst>
        </pc:spChg>
        <pc:picChg chg="mod">
          <ac:chgData name="Sharma, Lalit Mohan" userId="5a80ffe3-e4ec-4756-b3bd-bfa547015669" providerId="ADAL" clId="{EF117B30-99DE-7F48-A3F3-2D3060FB846D}" dt="2023-09-12T12:33:48.441" v="187" actId="14100"/>
          <ac:picMkLst>
            <pc:docMk/>
            <pc:sldMk cId="0" sldId="1670"/>
            <ac:picMk id="4" creationId="{91674FA9-8D0D-53DE-DA7F-26851F1D6578}"/>
          </ac:picMkLst>
        </pc:picChg>
      </pc:sldChg>
      <pc:sldChg chg="addSp delSp modSp mod">
        <pc:chgData name="Sharma, Lalit Mohan" userId="5a80ffe3-e4ec-4756-b3bd-bfa547015669" providerId="ADAL" clId="{EF117B30-99DE-7F48-A3F3-2D3060FB846D}" dt="2023-09-12T12:40:19.387" v="196" actId="14100"/>
        <pc:sldMkLst>
          <pc:docMk/>
          <pc:sldMk cId="1317882306" sldId="2147479124"/>
        </pc:sldMkLst>
        <pc:spChg chg="del">
          <ac:chgData name="Sharma, Lalit Mohan" userId="5a80ffe3-e4ec-4756-b3bd-bfa547015669" providerId="ADAL" clId="{EF117B30-99DE-7F48-A3F3-2D3060FB846D}" dt="2023-09-12T11:42:00.762" v="22" actId="478"/>
          <ac:spMkLst>
            <pc:docMk/>
            <pc:sldMk cId="1317882306" sldId="2147479124"/>
            <ac:spMk id="6" creationId="{45095A45-0800-4DCC-57FE-3C809812A00A}"/>
          </ac:spMkLst>
        </pc:spChg>
        <pc:spChg chg="mod">
          <ac:chgData name="Sharma, Lalit Mohan" userId="5a80ffe3-e4ec-4756-b3bd-bfa547015669" providerId="ADAL" clId="{EF117B30-99DE-7F48-A3F3-2D3060FB846D}" dt="2023-09-12T12:40:19.387" v="196" actId="14100"/>
          <ac:spMkLst>
            <pc:docMk/>
            <pc:sldMk cId="1317882306" sldId="2147479124"/>
            <ac:spMk id="5067" creationId="{00000000-0000-0000-0000-000000000000}"/>
          </ac:spMkLst>
        </pc:spChg>
        <pc:picChg chg="del">
          <ac:chgData name="Sharma, Lalit Mohan" userId="5a80ffe3-e4ec-4756-b3bd-bfa547015669" providerId="ADAL" clId="{EF117B30-99DE-7F48-A3F3-2D3060FB846D}" dt="2023-09-12T11:40:19.103" v="12" actId="478"/>
          <ac:picMkLst>
            <pc:docMk/>
            <pc:sldMk cId="1317882306" sldId="2147479124"/>
            <ac:picMk id="3" creationId="{B74ED64A-60C8-B917-7FDE-807AF5C2DF2D}"/>
          </ac:picMkLst>
        </pc:picChg>
        <pc:picChg chg="add mod">
          <ac:chgData name="Sharma, Lalit Mohan" userId="5a80ffe3-e4ec-4756-b3bd-bfa547015669" providerId="ADAL" clId="{EF117B30-99DE-7F48-A3F3-2D3060FB846D}" dt="2023-09-12T11:59:38.721" v="146" actId="14100"/>
          <ac:picMkLst>
            <pc:docMk/>
            <pc:sldMk cId="1317882306" sldId="2147479124"/>
            <ac:picMk id="4" creationId="{AF822F63-1A4E-ACB4-21C4-8F75BD1B4A45}"/>
          </ac:picMkLst>
        </pc:picChg>
      </pc:sldChg>
      <pc:sldChg chg="modSp mod">
        <pc:chgData name="Sharma, Lalit Mohan" userId="5a80ffe3-e4ec-4756-b3bd-bfa547015669" providerId="ADAL" clId="{EF117B30-99DE-7F48-A3F3-2D3060FB846D}" dt="2023-09-12T10:57:47.303" v="10"/>
        <pc:sldMkLst>
          <pc:docMk/>
          <pc:sldMk cId="0" sldId="2147479149"/>
        </pc:sldMkLst>
        <pc:spChg chg="mod">
          <ac:chgData name="Sharma, Lalit Mohan" userId="5a80ffe3-e4ec-4756-b3bd-bfa547015669" providerId="ADAL" clId="{EF117B30-99DE-7F48-A3F3-2D3060FB846D}" dt="2023-09-12T10:57:47.303" v="10"/>
          <ac:spMkLst>
            <pc:docMk/>
            <pc:sldMk cId="0" sldId="2147479149"/>
            <ac:spMk id="24579" creationId="{C6880B0D-18EA-4C2D-BCF3-124C3623226A}"/>
          </ac:spMkLst>
        </pc:spChg>
      </pc:sldChg>
      <pc:sldChg chg="modSp mod">
        <pc:chgData name="Sharma, Lalit Mohan" userId="5a80ffe3-e4ec-4756-b3bd-bfa547015669" providerId="ADAL" clId="{EF117B30-99DE-7F48-A3F3-2D3060FB846D}" dt="2023-09-12T12:34:33.477" v="189" actId="255"/>
        <pc:sldMkLst>
          <pc:docMk/>
          <pc:sldMk cId="657956543" sldId="2147479155"/>
        </pc:sldMkLst>
        <pc:spChg chg="mod">
          <ac:chgData name="Sharma, Lalit Mohan" userId="5a80ffe3-e4ec-4756-b3bd-bfa547015669" providerId="ADAL" clId="{EF117B30-99DE-7F48-A3F3-2D3060FB846D}" dt="2023-09-12T12:34:33.477" v="189" actId="255"/>
          <ac:spMkLst>
            <pc:docMk/>
            <pc:sldMk cId="657956543" sldId="2147479155"/>
            <ac:spMk id="5" creationId="{00E7DCF9-BE2D-4B82-BCEE-B98EAA5ACF27}"/>
          </ac:spMkLst>
        </pc:spChg>
      </pc:sldChg>
    </pc:docChg>
  </pc:docChgLst>
  <pc:docChgLst>
    <pc:chgData name="Khurana, Navya" userId="31eff9ac-a10a-4070-98f9-774822bc5bf6" providerId="ADAL" clId="{5CAF6664-7D87-5649-A798-4DEC5E8637F3}"/>
    <pc:docChg chg="undo custSel addSld delSld modSld">
      <pc:chgData name="Khurana, Navya" userId="31eff9ac-a10a-4070-98f9-774822bc5bf6" providerId="ADAL" clId="{5CAF6664-7D87-5649-A798-4DEC5E8637F3}" dt="2023-09-12T09:33:37.128" v="1093" actId="20577"/>
      <pc:docMkLst>
        <pc:docMk/>
      </pc:docMkLst>
      <pc:sldChg chg="del">
        <pc:chgData name="Khurana, Navya" userId="31eff9ac-a10a-4070-98f9-774822bc5bf6" providerId="ADAL" clId="{5CAF6664-7D87-5649-A798-4DEC5E8637F3}" dt="2023-09-12T04:31:42.804" v="301" actId="2696"/>
        <pc:sldMkLst>
          <pc:docMk/>
          <pc:sldMk cId="0" sldId="1524"/>
        </pc:sldMkLst>
      </pc:sldChg>
      <pc:sldChg chg="del">
        <pc:chgData name="Khurana, Navya" userId="31eff9ac-a10a-4070-98f9-774822bc5bf6" providerId="ADAL" clId="{5CAF6664-7D87-5649-A798-4DEC5E8637F3}" dt="2023-09-12T04:31:42.804" v="301" actId="2696"/>
        <pc:sldMkLst>
          <pc:docMk/>
          <pc:sldMk cId="0" sldId="1527"/>
        </pc:sldMkLst>
      </pc:sldChg>
      <pc:sldChg chg="del">
        <pc:chgData name="Khurana, Navya" userId="31eff9ac-a10a-4070-98f9-774822bc5bf6" providerId="ADAL" clId="{5CAF6664-7D87-5649-A798-4DEC5E8637F3}" dt="2023-09-12T04:31:42.804" v="301" actId="2696"/>
        <pc:sldMkLst>
          <pc:docMk/>
          <pc:sldMk cId="0" sldId="1529"/>
        </pc:sldMkLst>
      </pc:sldChg>
      <pc:sldChg chg="del">
        <pc:chgData name="Khurana, Navya" userId="31eff9ac-a10a-4070-98f9-774822bc5bf6" providerId="ADAL" clId="{5CAF6664-7D87-5649-A798-4DEC5E8637F3}" dt="2023-09-12T04:27:37.592" v="298" actId="2696"/>
        <pc:sldMkLst>
          <pc:docMk/>
          <pc:sldMk cId="0" sldId="1531"/>
        </pc:sldMkLst>
      </pc:sldChg>
      <pc:sldChg chg="modSp add del mod modShow modNotesTx">
        <pc:chgData name="Khurana, Navya" userId="31eff9ac-a10a-4070-98f9-774822bc5bf6" providerId="ADAL" clId="{5CAF6664-7D87-5649-A798-4DEC5E8637F3}" dt="2023-09-12T06:53:02.534" v="781" actId="20577"/>
        <pc:sldMkLst>
          <pc:docMk/>
          <pc:sldMk cId="0" sldId="1660"/>
        </pc:sldMkLst>
        <pc:spChg chg="mod">
          <ac:chgData name="Khurana, Navya" userId="31eff9ac-a10a-4070-98f9-774822bc5bf6" providerId="ADAL" clId="{5CAF6664-7D87-5649-A798-4DEC5E8637F3}" dt="2023-09-12T06:20:32.930" v="630" actId="207"/>
          <ac:spMkLst>
            <pc:docMk/>
            <pc:sldMk cId="0" sldId="1660"/>
            <ac:spMk id="4" creationId="{1734860D-1A10-4475-142F-39369702DF3D}"/>
          </ac:spMkLst>
        </pc:spChg>
        <pc:spChg chg="mod">
          <ac:chgData name="Khurana, Navya" userId="31eff9ac-a10a-4070-98f9-774822bc5bf6" providerId="ADAL" clId="{5CAF6664-7D87-5649-A798-4DEC5E8637F3}" dt="2023-09-12T06:23:57.039" v="687" actId="20577"/>
          <ac:spMkLst>
            <pc:docMk/>
            <pc:sldMk cId="0" sldId="1660"/>
            <ac:spMk id="7" creationId="{8A24A27F-4FEB-2841-8722-4858E6A43EE5}"/>
          </ac:spMkLst>
        </pc:spChg>
      </pc:sldChg>
      <pc:sldChg chg="addSp delSp modSp mod">
        <pc:chgData name="Khurana, Navya" userId="31eff9ac-a10a-4070-98f9-774822bc5bf6" providerId="ADAL" clId="{5CAF6664-7D87-5649-A798-4DEC5E8637F3}" dt="2023-09-12T06:26:50.513" v="718" actId="20577"/>
        <pc:sldMkLst>
          <pc:docMk/>
          <pc:sldMk cId="0" sldId="1670"/>
        </pc:sldMkLst>
        <pc:spChg chg="add del mod">
          <ac:chgData name="Khurana, Navya" userId="31eff9ac-a10a-4070-98f9-774822bc5bf6" providerId="ADAL" clId="{5CAF6664-7D87-5649-A798-4DEC5E8637F3}" dt="2023-09-11T12:59:15.499" v="214" actId="478"/>
          <ac:spMkLst>
            <pc:docMk/>
            <pc:sldMk cId="0" sldId="1670"/>
            <ac:spMk id="2" creationId="{0CE8145F-D805-9073-0F4D-FA412D7A2448}"/>
          </ac:spMkLst>
        </pc:spChg>
        <pc:spChg chg="add mod">
          <ac:chgData name="Khurana, Navya" userId="31eff9ac-a10a-4070-98f9-774822bc5bf6" providerId="ADAL" clId="{5CAF6664-7D87-5649-A798-4DEC5E8637F3}" dt="2023-09-11T13:02:14.798" v="238" actId="1076"/>
          <ac:spMkLst>
            <pc:docMk/>
            <pc:sldMk cId="0" sldId="1670"/>
            <ac:spMk id="6" creationId="{19043DCE-87AE-B935-6BAB-87FA2389BA9A}"/>
          </ac:spMkLst>
        </pc:spChg>
        <pc:spChg chg="mod">
          <ac:chgData name="Khurana, Navya" userId="31eff9ac-a10a-4070-98f9-774822bc5bf6" providerId="ADAL" clId="{5CAF6664-7D87-5649-A798-4DEC5E8637F3}" dt="2023-09-12T06:26:50.513" v="718" actId="20577"/>
          <ac:spMkLst>
            <pc:docMk/>
            <pc:sldMk cId="0" sldId="1670"/>
            <ac:spMk id="17" creationId="{1BEF716C-E4A3-4EEA-B951-A0B236DB5F8F}"/>
          </ac:spMkLst>
        </pc:spChg>
        <pc:spChg chg="del mod">
          <ac:chgData name="Khurana, Navya" userId="31eff9ac-a10a-4070-98f9-774822bc5bf6" providerId="ADAL" clId="{5CAF6664-7D87-5649-A798-4DEC5E8637F3}" dt="2023-09-11T12:56:50.277" v="168" actId="478"/>
          <ac:spMkLst>
            <pc:docMk/>
            <pc:sldMk cId="0" sldId="1670"/>
            <ac:spMk id="24579" creationId="{C6880B0D-18EA-4C2D-BCF3-124C3623226A}"/>
          </ac:spMkLst>
        </pc:spChg>
        <pc:picChg chg="add mod">
          <ac:chgData name="Khurana, Navya" userId="31eff9ac-a10a-4070-98f9-774822bc5bf6" providerId="ADAL" clId="{5CAF6664-7D87-5649-A798-4DEC5E8637F3}" dt="2023-09-11T13:00:45.899" v="236" actId="1076"/>
          <ac:picMkLst>
            <pc:docMk/>
            <pc:sldMk cId="0" sldId="1670"/>
            <ac:picMk id="4" creationId="{91674FA9-8D0D-53DE-DA7F-26851F1D6578}"/>
          </ac:picMkLst>
        </pc:picChg>
        <pc:picChg chg="add del mod">
          <ac:chgData name="Khurana, Navya" userId="31eff9ac-a10a-4070-98f9-774822bc5bf6" providerId="ADAL" clId="{5CAF6664-7D87-5649-A798-4DEC5E8637F3}" dt="2023-09-11T12:56:50.277" v="168" actId="478"/>
          <ac:picMkLst>
            <pc:docMk/>
            <pc:sldMk cId="0" sldId="1670"/>
            <ac:picMk id="2050" creationId="{8652CC37-B75E-2D52-8DA7-D0A16BFE3F5E}"/>
          </ac:picMkLst>
        </pc:picChg>
        <pc:picChg chg="add del">
          <ac:chgData name="Khurana, Navya" userId="31eff9ac-a10a-4070-98f9-774822bc5bf6" providerId="ADAL" clId="{5CAF6664-7D87-5649-A798-4DEC5E8637F3}" dt="2023-09-11T12:57:29.465" v="170" actId="478"/>
          <ac:picMkLst>
            <pc:docMk/>
            <pc:sldMk cId="0" sldId="1670"/>
            <ac:picMk id="2052" creationId="{185E4F2A-5C31-A5D8-CA35-5C7E806E615E}"/>
          </ac:picMkLst>
        </pc:picChg>
      </pc:sldChg>
      <pc:sldChg chg="del">
        <pc:chgData name="Khurana, Navya" userId="31eff9ac-a10a-4070-98f9-774822bc5bf6" providerId="ADAL" clId="{5CAF6664-7D87-5649-A798-4DEC5E8637F3}" dt="2023-09-12T04:31:42.804" v="301" actId="2696"/>
        <pc:sldMkLst>
          <pc:docMk/>
          <pc:sldMk cId="0" sldId="1716"/>
        </pc:sldMkLst>
      </pc:sldChg>
      <pc:sldChg chg="modSp add del mod">
        <pc:chgData name="Khurana, Navya" userId="31eff9ac-a10a-4070-98f9-774822bc5bf6" providerId="ADAL" clId="{5CAF6664-7D87-5649-A798-4DEC5E8637F3}" dt="2023-09-12T09:32:27.430" v="1057" actId="14100"/>
        <pc:sldMkLst>
          <pc:docMk/>
          <pc:sldMk cId="3895350513" sldId="2043"/>
        </pc:sldMkLst>
        <pc:spChg chg="mod">
          <ac:chgData name="Khurana, Navya" userId="31eff9ac-a10a-4070-98f9-774822bc5bf6" providerId="ADAL" clId="{5CAF6664-7D87-5649-A798-4DEC5E8637F3}" dt="2023-09-12T09:17:23.579" v="888" actId="20577"/>
          <ac:spMkLst>
            <pc:docMk/>
            <pc:sldMk cId="3895350513" sldId="2043"/>
            <ac:spMk id="4" creationId="{7A1B1DCA-2AFD-4CD1-A220-112FEB9911D4}"/>
          </ac:spMkLst>
        </pc:spChg>
        <pc:spChg chg="mod">
          <ac:chgData name="Khurana, Navya" userId="31eff9ac-a10a-4070-98f9-774822bc5bf6" providerId="ADAL" clId="{5CAF6664-7D87-5649-A798-4DEC5E8637F3}" dt="2023-09-12T09:32:27.430" v="1057" actId="14100"/>
          <ac:spMkLst>
            <pc:docMk/>
            <pc:sldMk cId="3895350513" sldId="2043"/>
            <ac:spMk id="5" creationId="{00E7DCF9-BE2D-4B82-BCEE-B98EAA5ACF27}"/>
          </ac:spMkLst>
        </pc:spChg>
      </pc:sldChg>
      <pc:sldChg chg="del">
        <pc:chgData name="Khurana, Navya" userId="31eff9ac-a10a-4070-98f9-774822bc5bf6" providerId="ADAL" clId="{5CAF6664-7D87-5649-A798-4DEC5E8637F3}" dt="2023-09-12T04:31:42.804" v="301" actId="2696"/>
        <pc:sldMkLst>
          <pc:docMk/>
          <pc:sldMk cId="1038063149" sldId="2044"/>
        </pc:sldMkLst>
      </pc:sldChg>
      <pc:sldChg chg="del">
        <pc:chgData name="Khurana, Navya" userId="31eff9ac-a10a-4070-98f9-774822bc5bf6" providerId="ADAL" clId="{5CAF6664-7D87-5649-A798-4DEC5E8637F3}" dt="2023-09-12T04:31:42.804" v="301" actId="2696"/>
        <pc:sldMkLst>
          <pc:docMk/>
          <pc:sldMk cId="3678223984" sldId="2046"/>
        </pc:sldMkLst>
      </pc:sldChg>
      <pc:sldChg chg="del">
        <pc:chgData name="Khurana, Navya" userId="31eff9ac-a10a-4070-98f9-774822bc5bf6" providerId="ADAL" clId="{5CAF6664-7D87-5649-A798-4DEC5E8637F3}" dt="2023-09-12T04:17:45.338" v="269" actId="2696"/>
        <pc:sldMkLst>
          <pc:docMk/>
          <pc:sldMk cId="1453559714" sldId="2049"/>
        </pc:sldMkLst>
      </pc:sldChg>
      <pc:sldChg chg="add del">
        <pc:chgData name="Khurana, Navya" userId="31eff9ac-a10a-4070-98f9-774822bc5bf6" providerId="ADAL" clId="{5CAF6664-7D87-5649-A798-4DEC5E8637F3}" dt="2023-09-12T04:17:42.125" v="268"/>
        <pc:sldMkLst>
          <pc:docMk/>
          <pc:sldMk cId="839450773" sldId="2051"/>
        </pc:sldMkLst>
      </pc:sldChg>
      <pc:sldChg chg="del">
        <pc:chgData name="Khurana, Navya" userId="31eff9ac-a10a-4070-98f9-774822bc5bf6" providerId="ADAL" clId="{5CAF6664-7D87-5649-A798-4DEC5E8637F3}" dt="2023-09-12T04:31:42.804" v="301" actId="2696"/>
        <pc:sldMkLst>
          <pc:docMk/>
          <pc:sldMk cId="189382307" sldId="2052"/>
        </pc:sldMkLst>
      </pc:sldChg>
      <pc:sldChg chg="del">
        <pc:chgData name="Khurana, Navya" userId="31eff9ac-a10a-4070-98f9-774822bc5bf6" providerId="ADAL" clId="{5CAF6664-7D87-5649-A798-4DEC5E8637F3}" dt="2023-09-12T04:31:27.170" v="300" actId="2696"/>
        <pc:sldMkLst>
          <pc:docMk/>
          <pc:sldMk cId="1884228033" sldId="2053"/>
        </pc:sldMkLst>
      </pc:sldChg>
      <pc:sldChg chg="del">
        <pc:chgData name="Khurana, Navya" userId="31eff9ac-a10a-4070-98f9-774822bc5bf6" providerId="ADAL" clId="{5CAF6664-7D87-5649-A798-4DEC5E8637F3}" dt="2023-09-12T04:31:42.804" v="301" actId="2696"/>
        <pc:sldMkLst>
          <pc:docMk/>
          <pc:sldMk cId="1830160260" sldId="2057"/>
        </pc:sldMkLst>
      </pc:sldChg>
      <pc:sldChg chg="del">
        <pc:chgData name="Khurana, Navya" userId="31eff9ac-a10a-4070-98f9-774822bc5bf6" providerId="ADAL" clId="{5CAF6664-7D87-5649-A798-4DEC5E8637F3}" dt="2023-09-12T04:27:41.678" v="299" actId="2696"/>
        <pc:sldMkLst>
          <pc:docMk/>
          <pc:sldMk cId="4162404502" sldId="2058"/>
        </pc:sldMkLst>
      </pc:sldChg>
      <pc:sldChg chg="modSp mod">
        <pc:chgData name="Khurana, Navya" userId="31eff9ac-a10a-4070-98f9-774822bc5bf6" providerId="ADAL" clId="{5CAF6664-7D87-5649-A798-4DEC5E8637F3}" dt="2023-09-11T12:34:00.918" v="16"/>
        <pc:sldMkLst>
          <pc:docMk/>
          <pc:sldMk cId="1777365853" sldId="2061"/>
        </pc:sldMkLst>
        <pc:spChg chg="mod">
          <ac:chgData name="Khurana, Navya" userId="31eff9ac-a10a-4070-98f9-774822bc5bf6" providerId="ADAL" clId="{5CAF6664-7D87-5649-A798-4DEC5E8637F3}" dt="2023-09-11T12:33:47.388" v="3" actId="207"/>
          <ac:spMkLst>
            <pc:docMk/>
            <pc:sldMk cId="1777365853" sldId="2061"/>
            <ac:spMk id="2" creationId="{3201817B-8BF8-0692-8F36-28F8440D6D54}"/>
          </ac:spMkLst>
        </pc:spChg>
        <pc:spChg chg="mod">
          <ac:chgData name="Khurana, Navya" userId="31eff9ac-a10a-4070-98f9-774822bc5bf6" providerId="ADAL" clId="{5CAF6664-7D87-5649-A798-4DEC5E8637F3}" dt="2023-09-11T12:34:00.918" v="16"/>
          <ac:spMkLst>
            <pc:docMk/>
            <pc:sldMk cId="1777365853" sldId="2061"/>
            <ac:spMk id="3" creationId="{5BDD9128-1023-B0DF-C506-B21D62D91990}"/>
          </ac:spMkLst>
        </pc:spChg>
      </pc:sldChg>
      <pc:sldChg chg="del">
        <pc:chgData name="Khurana, Navya" userId="31eff9ac-a10a-4070-98f9-774822bc5bf6" providerId="ADAL" clId="{5CAF6664-7D87-5649-A798-4DEC5E8637F3}" dt="2023-09-11T12:34:48.794" v="18" actId="2696"/>
        <pc:sldMkLst>
          <pc:docMk/>
          <pc:sldMk cId="19196971" sldId="2062"/>
        </pc:sldMkLst>
      </pc:sldChg>
      <pc:sldChg chg="del">
        <pc:chgData name="Khurana, Navya" userId="31eff9ac-a10a-4070-98f9-774822bc5bf6" providerId="ADAL" clId="{5CAF6664-7D87-5649-A798-4DEC5E8637F3}" dt="2023-09-12T04:31:42.804" v="301" actId="2696"/>
        <pc:sldMkLst>
          <pc:docMk/>
          <pc:sldMk cId="3474807745" sldId="2063"/>
        </pc:sldMkLst>
      </pc:sldChg>
      <pc:sldChg chg="modSp add del mod">
        <pc:chgData name="Khurana, Navya" userId="31eff9ac-a10a-4070-98f9-774822bc5bf6" providerId="ADAL" clId="{5CAF6664-7D87-5649-A798-4DEC5E8637F3}" dt="2023-09-12T04:18:11.728" v="270" actId="2696"/>
        <pc:sldMkLst>
          <pc:docMk/>
          <pc:sldMk cId="198519489" sldId="2064"/>
        </pc:sldMkLst>
        <pc:spChg chg="mod">
          <ac:chgData name="Khurana, Navya" userId="31eff9ac-a10a-4070-98f9-774822bc5bf6" providerId="ADAL" clId="{5CAF6664-7D87-5649-A798-4DEC5E8637F3}" dt="2023-09-11T12:35:17.758" v="27" actId="20577"/>
          <ac:spMkLst>
            <pc:docMk/>
            <pc:sldMk cId="198519489" sldId="2064"/>
            <ac:spMk id="8" creationId="{72911357-D7F0-40B2-8FE7-A28EBDF1E3E2}"/>
          </ac:spMkLst>
        </pc:spChg>
        <pc:spChg chg="mod">
          <ac:chgData name="Khurana, Navya" userId="31eff9ac-a10a-4070-98f9-774822bc5bf6" providerId="ADAL" clId="{5CAF6664-7D87-5649-A798-4DEC5E8637F3}" dt="2023-09-11T12:35:41.608" v="50" actId="1076"/>
          <ac:spMkLst>
            <pc:docMk/>
            <pc:sldMk cId="198519489" sldId="2064"/>
            <ac:spMk id="32771" creationId="{C7A7C481-D324-4E5A-91AF-D6E885CA5730}"/>
          </ac:spMkLst>
        </pc:spChg>
      </pc:sldChg>
      <pc:sldChg chg="add del">
        <pc:chgData name="Khurana, Navya" userId="31eff9ac-a10a-4070-98f9-774822bc5bf6" providerId="ADAL" clId="{5CAF6664-7D87-5649-A798-4DEC5E8637F3}" dt="2023-09-12T04:18:31.188" v="272" actId="2696"/>
        <pc:sldMkLst>
          <pc:docMk/>
          <pc:sldMk cId="2550917952" sldId="2065"/>
        </pc:sldMkLst>
      </pc:sldChg>
      <pc:sldChg chg="addSp delSp modSp add mod">
        <pc:chgData name="Khurana, Navya" userId="31eff9ac-a10a-4070-98f9-774822bc5bf6" providerId="ADAL" clId="{5CAF6664-7D87-5649-A798-4DEC5E8637F3}" dt="2023-09-12T06:24:38.915" v="688" actId="20577"/>
        <pc:sldMkLst>
          <pc:docMk/>
          <pc:sldMk cId="1317882306" sldId="2147479124"/>
        </pc:sldMkLst>
        <pc:spChg chg="del">
          <ac:chgData name="Khurana, Navya" userId="31eff9ac-a10a-4070-98f9-774822bc5bf6" providerId="ADAL" clId="{5CAF6664-7D87-5649-A798-4DEC5E8637F3}" dt="2023-09-11T12:48:38.023" v="129" actId="478"/>
          <ac:spMkLst>
            <pc:docMk/>
            <pc:sldMk cId="1317882306" sldId="2147479124"/>
            <ac:spMk id="2" creationId="{C04A06D3-4AA3-42EB-45BB-67971478FFB7}"/>
          </ac:spMkLst>
        </pc:spChg>
        <pc:spChg chg="del">
          <ac:chgData name="Khurana, Navya" userId="31eff9ac-a10a-4070-98f9-774822bc5bf6" providerId="ADAL" clId="{5CAF6664-7D87-5649-A798-4DEC5E8637F3}" dt="2023-09-11T12:48:38.023" v="129" actId="478"/>
          <ac:spMkLst>
            <pc:docMk/>
            <pc:sldMk cId="1317882306" sldId="2147479124"/>
            <ac:spMk id="4" creationId="{A6A08E7C-0C52-7CE3-AA69-37D5AA0EFA24}"/>
          </ac:spMkLst>
        </pc:spChg>
        <pc:spChg chg="mod">
          <ac:chgData name="Khurana, Navya" userId="31eff9ac-a10a-4070-98f9-774822bc5bf6" providerId="ADAL" clId="{5CAF6664-7D87-5649-A798-4DEC5E8637F3}" dt="2023-09-12T04:19:21.921" v="294" actId="20577"/>
          <ac:spMkLst>
            <pc:docMk/>
            <pc:sldMk cId="1317882306" sldId="2147479124"/>
            <ac:spMk id="6" creationId="{45095A45-0800-4DCC-57FE-3C809812A00A}"/>
          </ac:spMkLst>
        </pc:spChg>
        <pc:spChg chg="mod">
          <ac:chgData name="Khurana, Navya" userId="31eff9ac-a10a-4070-98f9-774822bc5bf6" providerId="ADAL" clId="{5CAF6664-7D87-5649-A798-4DEC5E8637F3}" dt="2023-09-12T06:24:38.915" v="688" actId="20577"/>
          <ac:spMkLst>
            <pc:docMk/>
            <pc:sldMk cId="1317882306" sldId="2147479124"/>
            <ac:spMk id="5067" creationId="{00000000-0000-0000-0000-000000000000}"/>
          </ac:spMkLst>
        </pc:spChg>
        <pc:spChg chg="mod">
          <ac:chgData name="Khurana, Navya" userId="31eff9ac-a10a-4070-98f9-774822bc5bf6" providerId="ADAL" clId="{5CAF6664-7D87-5649-A798-4DEC5E8637F3}" dt="2023-09-12T04:19:11.607" v="286" actId="20577"/>
          <ac:spMkLst>
            <pc:docMk/>
            <pc:sldMk cId="1317882306" sldId="2147479124"/>
            <ac:spMk id="5069" creationId="{00000000-0000-0000-0000-000000000000}"/>
          </ac:spMkLst>
        </pc:spChg>
        <pc:picChg chg="add mod">
          <ac:chgData name="Khurana, Navya" userId="31eff9ac-a10a-4070-98f9-774822bc5bf6" providerId="ADAL" clId="{5CAF6664-7D87-5649-A798-4DEC5E8637F3}" dt="2023-09-11T12:49:44.940" v="151" actId="1076"/>
          <ac:picMkLst>
            <pc:docMk/>
            <pc:sldMk cId="1317882306" sldId="2147479124"/>
            <ac:picMk id="3" creationId="{B74ED64A-60C8-B917-7FDE-807AF5C2DF2D}"/>
          </ac:picMkLst>
        </pc:picChg>
        <pc:picChg chg="del">
          <ac:chgData name="Khurana, Navya" userId="31eff9ac-a10a-4070-98f9-774822bc5bf6" providerId="ADAL" clId="{5CAF6664-7D87-5649-A798-4DEC5E8637F3}" dt="2023-09-11T12:49:15.558" v="148" actId="478"/>
          <ac:picMkLst>
            <pc:docMk/>
            <pc:sldMk cId="1317882306" sldId="2147479124"/>
            <ac:picMk id="1026" creationId="{D74348C6-CB92-B028-9CB2-8D882D25E7A5}"/>
          </ac:picMkLst>
        </pc:picChg>
      </pc:sldChg>
      <pc:sldChg chg="add del">
        <pc:chgData name="Khurana, Navya" userId="31eff9ac-a10a-4070-98f9-774822bc5bf6" providerId="ADAL" clId="{5CAF6664-7D87-5649-A798-4DEC5E8637F3}" dt="2023-09-12T04:19:30.734" v="295" actId="2696"/>
        <pc:sldMkLst>
          <pc:docMk/>
          <pc:sldMk cId="1955973694" sldId="2147479147"/>
        </pc:sldMkLst>
      </pc:sldChg>
      <pc:sldChg chg="add del">
        <pc:chgData name="Khurana, Navya" userId="31eff9ac-a10a-4070-98f9-774822bc5bf6" providerId="ADAL" clId="{5CAF6664-7D87-5649-A798-4DEC5E8637F3}" dt="2023-09-12T04:31:42.804" v="301" actId="2696"/>
        <pc:sldMkLst>
          <pc:docMk/>
          <pc:sldMk cId="559970951" sldId="2147479148"/>
        </pc:sldMkLst>
      </pc:sldChg>
      <pc:sldChg chg="new del">
        <pc:chgData name="Khurana, Navya" userId="31eff9ac-a10a-4070-98f9-774822bc5bf6" providerId="ADAL" clId="{5CAF6664-7D87-5649-A798-4DEC5E8637F3}" dt="2023-09-11T12:55:30.289" v="161" actId="2696"/>
        <pc:sldMkLst>
          <pc:docMk/>
          <pc:sldMk cId="2652080799" sldId="2147479148"/>
        </pc:sldMkLst>
      </pc:sldChg>
      <pc:sldChg chg="modSp add mod">
        <pc:chgData name="Khurana, Navya" userId="31eff9ac-a10a-4070-98f9-774822bc5bf6" providerId="ADAL" clId="{5CAF6664-7D87-5649-A798-4DEC5E8637F3}" dt="2023-09-12T09:33:37.128" v="1093" actId="20577"/>
        <pc:sldMkLst>
          <pc:docMk/>
          <pc:sldMk cId="0" sldId="2147479149"/>
        </pc:sldMkLst>
        <pc:spChg chg="mod">
          <ac:chgData name="Khurana, Navya" userId="31eff9ac-a10a-4070-98f9-774822bc5bf6" providerId="ADAL" clId="{5CAF6664-7D87-5649-A798-4DEC5E8637F3}" dt="2023-09-12T09:33:37.128" v="1093" actId="20577"/>
          <ac:spMkLst>
            <pc:docMk/>
            <pc:sldMk cId="0" sldId="2147479149"/>
            <ac:spMk id="24579" creationId="{C6880B0D-18EA-4C2D-BCF3-124C3623226A}"/>
          </ac:spMkLst>
        </pc:spChg>
      </pc:sldChg>
      <pc:sldChg chg="modSp add mod">
        <pc:chgData name="Khurana, Navya" userId="31eff9ac-a10a-4070-98f9-774822bc5bf6" providerId="ADAL" clId="{5CAF6664-7D87-5649-A798-4DEC5E8637F3}" dt="2023-09-12T06:12:41.776" v="610" actId="20577"/>
        <pc:sldMkLst>
          <pc:docMk/>
          <pc:sldMk cId="657956543" sldId="2147479155"/>
        </pc:sldMkLst>
        <pc:spChg chg="mod">
          <ac:chgData name="Khurana, Navya" userId="31eff9ac-a10a-4070-98f9-774822bc5bf6" providerId="ADAL" clId="{5CAF6664-7D87-5649-A798-4DEC5E8637F3}" dt="2023-09-12T06:12:41.776" v="610" actId="20577"/>
          <ac:spMkLst>
            <pc:docMk/>
            <pc:sldMk cId="657956543" sldId="2147479155"/>
            <ac:spMk id="5" creationId="{00E7DCF9-BE2D-4B82-BCEE-B98EAA5ACF27}"/>
          </ac:spMkLst>
        </pc:spChg>
      </pc:sldChg>
      <pc:sldChg chg="add">
        <pc:chgData name="Khurana, Navya" userId="31eff9ac-a10a-4070-98f9-774822bc5bf6" providerId="ADAL" clId="{5CAF6664-7D87-5649-A798-4DEC5E8637F3}" dt="2023-09-12T04:27:31.999" v="297"/>
        <pc:sldMkLst>
          <pc:docMk/>
          <pc:sldMk cId="1022543749" sldId="2147479156"/>
        </pc:sldMkLst>
      </pc:sldChg>
      <pc:sldChg chg="modSp add mod">
        <pc:chgData name="Khurana, Navya" userId="31eff9ac-a10a-4070-98f9-774822bc5bf6" providerId="ADAL" clId="{5CAF6664-7D87-5649-A798-4DEC5E8637F3}" dt="2023-09-12T06:26:07.966" v="699" actId="20577"/>
        <pc:sldMkLst>
          <pc:docMk/>
          <pc:sldMk cId="0" sldId="2147479157"/>
        </pc:sldMkLst>
        <pc:spChg chg="mod">
          <ac:chgData name="Khurana, Navya" userId="31eff9ac-a10a-4070-98f9-774822bc5bf6" providerId="ADAL" clId="{5CAF6664-7D87-5649-A798-4DEC5E8637F3}" dt="2023-09-12T06:26:07.966" v="699" actId="20577"/>
          <ac:spMkLst>
            <pc:docMk/>
            <pc:sldMk cId="0" sldId="2147479157"/>
            <ac:spMk id="3" creationId="{9146ACE8-FE45-52FF-4241-A69125C7DB8E}"/>
          </ac:spMkLst>
        </pc:spChg>
      </pc:sldChg>
    </pc:docChg>
  </pc:docChgLst>
  <pc:docChgLst>
    <pc:chgData name="Krishnamoorthy, Sangeetha" userId="S::sangeetha.krishnamoorthy@sap.com::8b06c889-c11a-4afe-a16d-d103e89fbb76" providerId="AD" clId="Web-{719252F6-4DAB-FC0C-6296-FD6967A6D0A9}"/>
    <pc:docChg chg="modSld">
      <pc:chgData name="Krishnamoorthy, Sangeetha" userId="S::sangeetha.krishnamoorthy@sap.com::8b06c889-c11a-4afe-a16d-d103e89fbb76" providerId="AD" clId="Web-{719252F6-4DAB-FC0C-6296-FD6967A6D0A9}" dt="2023-09-13T18:37:55.330" v="262" actId="20577"/>
      <pc:docMkLst>
        <pc:docMk/>
      </pc:docMkLst>
      <pc:sldChg chg="modSp">
        <pc:chgData name="Krishnamoorthy, Sangeetha" userId="S::sangeetha.krishnamoorthy@sap.com::8b06c889-c11a-4afe-a16d-d103e89fbb76" providerId="AD" clId="Web-{719252F6-4DAB-FC0C-6296-FD6967A6D0A9}" dt="2023-09-13T18:34:00.342" v="98" actId="20577"/>
        <pc:sldMkLst>
          <pc:docMk/>
          <pc:sldMk cId="0" sldId="1670"/>
        </pc:sldMkLst>
        <pc:spChg chg="mod">
          <ac:chgData name="Krishnamoorthy, Sangeetha" userId="S::sangeetha.krishnamoorthy@sap.com::8b06c889-c11a-4afe-a16d-d103e89fbb76" providerId="AD" clId="Web-{719252F6-4DAB-FC0C-6296-FD6967A6D0A9}" dt="2023-09-13T18:34:00.342" v="98" actId="20577"/>
          <ac:spMkLst>
            <pc:docMk/>
            <pc:sldMk cId="0" sldId="1670"/>
            <ac:spMk id="6" creationId="{19043DCE-87AE-B935-6BAB-87FA2389BA9A}"/>
          </ac:spMkLst>
        </pc:spChg>
      </pc:sldChg>
      <pc:sldChg chg="modSp">
        <pc:chgData name="Krishnamoorthy, Sangeetha" userId="S::sangeetha.krishnamoorthy@sap.com::8b06c889-c11a-4afe-a16d-d103e89fbb76" providerId="AD" clId="Web-{719252F6-4DAB-FC0C-6296-FD6967A6D0A9}" dt="2023-09-13T18:32:09.528" v="81" actId="20577"/>
        <pc:sldMkLst>
          <pc:docMk/>
          <pc:sldMk cId="1317882306" sldId="2147479124"/>
        </pc:sldMkLst>
        <pc:spChg chg="mod">
          <ac:chgData name="Krishnamoorthy, Sangeetha" userId="S::sangeetha.krishnamoorthy@sap.com::8b06c889-c11a-4afe-a16d-d103e89fbb76" providerId="AD" clId="Web-{719252F6-4DAB-FC0C-6296-FD6967A6D0A9}" dt="2023-09-13T18:32:09.528" v="81" actId="20577"/>
          <ac:spMkLst>
            <pc:docMk/>
            <pc:sldMk cId="1317882306" sldId="2147479124"/>
            <ac:spMk id="5067" creationId="{00000000-0000-0000-0000-000000000000}"/>
          </ac:spMkLst>
        </pc:spChg>
      </pc:sldChg>
      <pc:sldChg chg="modSp">
        <pc:chgData name="Krishnamoorthy, Sangeetha" userId="S::sangeetha.krishnamoorthy@sap.com::8b06c889-c11a-4afe-a16d-d103e89fbb76" providerId="AD" clId="Web-{719252F6-4DAB-FC0C-6296-FD6967A6D0A9}" dt="2023-09-13T18:37:55.330" v="262" actId="20577"/>
        <pc:sldMkLst>
          <pc:docMk/>
          <pc:sldMk cId="657956543" sldId="2147479155"/>
        </pc:sldMkLst>
        <pc:spChg chg="mod">
          <ac:chgData name="Krishnamoorthy, Sangeetha" userId="S::sangeetha.krishnamoorthy@sap.com::8b06c889-c11a-4afe-a16d-d103e89fbb76" providerId="AD" clId="Web-{719252F6-4DAB-FC0C-6296-FD6967A6D0A9}" dt="2023-09-13T18:37:55.330" v="262" actId="20577"/>
          <ac:spMkLst>
            <pc:docMk/>
            <pc:sldMk cId="657956543" sldId="2147479155"/>
            <ac:spMk id="5" creationId="{00E7DCF9-BE2D-4B82-BCEE-B98EAA5ACF2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5">
                <a:lumMod val="20000"/>
                <a:lumOff val="80000"/>
              </a:schemeClr>
            </a:solidFill>
            <a:ln>
              <a:noFill/>
            </a:ln>
            <a:scene3d>
              <a:camera prst="orthographicFront"/>
              <a:lightRig rig="brightRoom" dir="t"/>
            </a:scene3d>
            <a:sp3d prstMaterial="flat">
              <a:bevelT w="6350" h="0" prst="angle"/>
              <a:contourClr>
                <a:srgbClr val="000000"/>
              </a:contourClr>
            </a:sp3d>
          </c:spPr>
          <c:dPt>
            <c:idx val="0"/>
            <c:bubble3D val="0"/>
            <c:explosion val="5"/>
            <c:spPr>
              <a:solidFill>
                <a:schemeClr val="accent5">
                  <a:lumMod val="20000"/>
                  <a:lumOff val="80000"/>
                  <a:alpha val="25000"/>
                </a:schemeClr>
              </a:solidFill>
              <a:ln>
                <a:solidFill>
                  <a:srgbClr val="0070F2"/>
                </a:solidFill>
                <a:prstDash val="dash"/>
              </a:ln>
              <a:effectLst/>
              <a:scene3d>
                <a:camera prst="orthographicFront"/>
                <a:lightRig rig="brightRoom" dir="t"/>
              </a:scene3d>
              <a:sp3d prstMaterial="flat">
                <a:bevelT w="6350" h="0" prst="angle"/>
                <a:contourClr>
                  <a:srgbClr val="000000"/>
                </a:contourClr>
              </a:sp3d>
            </c:spPr>
            <c:extLst>
              <c:ext xmlns:c16="http://schemas.microsoft.com/office/drawing/2014/chart" uri="{C3380CC4-5D6E-409C-BE32-E72D297353CC}">
                <c16:uniqueId val="{00000001-CDD7-A942-9F24-D6464FF79BE6}"/>
              </c:ext>
            </c:extLst>
          </c:dPt>
          <c:dPt>
            <c:idx val="1"/>
            <c:bubble3D val="0"/>
            <c:explosion val="5"/>
            <c:spPr>
              <a:solidFill>
                <a:schemeClr val="accent5">
                  <a:lumMod val="20000"/>
                  <a:lumOff val="80000"/>
                  <a:alpha val="25000"/>
                </a:schemeClr>
              </a:solidFill>
              <a:ln>
                <a:solidFill>
                  <a:srgbClr val="0070F2"/>
                </a:solidFill>
                <a:prstDash val="dash"/>
              </a:ln>
              <a:effectLst/>
              <a:scene3d>
                <a:camera prst="orthographicFront"/>
                <a:lightRig rig="brightRoom" dir="t"/>
              </a:scene3d>
              <a:sp3d prstMaterial="flat">
                <a:bevelT w="6350" h="0" prst="angle"/>
                <a:contourClr>
                  <a:srgbClr val="000000"/>
                </a:contourClr>
              </a:sp3d>
            </c:spPr>
            <c:extLst>
              <c:ext xmlns:c16="http://schemas.microsoft.com/office/drawing/2014/chart" uri="{C3380CC4-5D6E-409C-BE32-E72D297353CC}">
                <c16:uniqueId val="{00000002-CDD7-A942-9F24-D6464FF79BE6}"/>
              </c:ext>
            </c:extLst>
          </c:dPt>
          <c:dPt>
            <c:idx val="2"/>
            <c:bubble3D val="0"/>
            <c:explosion val="5"/>
            <c:spPr>
              <a:solidFill>
                <a:schemeClr val="accent5">
                  <a:lumMod val="20000"/>
                  <a:lumOff val="80000"/>
                  <a:alpha val="25000"/>
                </a:schemeClr>
              </a:solidFill>
              <a:ln>
                <a:solidFill>
                  <a:srgbClr val="0070F2"/>
                </a:solidFill>
                <a:prstDash val="dash"/>
              </a:ln>
              <a:effectLst/>
              <a:scene3d>
                <a:camera prst="orthographicFront"/>
                <a:lightRig rig="brightRoom" dir="t"/>
              </a:scene3d>
              <a:sp3d prstMaterial="flat">
                <a:bevelT w="6350" h="0" prst="angle"/>
                <a:contourClr>
                  <a:srgbClr val="000000"/>
                </a:contourClr>
              </a:sp3d>
            </c:spPr>
            <c:extLst>
              <c:ext xmlns:c16="http://schemas.microsoft.com/office/drawing/2014/chart" uri="{C3380CC4-5D6E-409C-BE32-E72D297353CC}">
                <c16:uniqueId val="{00000005-CDD7-A942-9F24-D6464FF79BE6}"/>
              </c:ext>
            </c:extLst>
          </c:dPt>
          <c:dPt>
            <c:idx val="3"/>
            <c:bubble3D val="0"/>
            <c:explosion val="5"/>
            <c:spPr>
              <a:solidFill>
                <a:schemeClr val="accent5">
                  <a:lumMod val="20000"/>
                  <a:lumOff val="80000"/>
                  <a:alpha val="25177"/>
                </a:schemeClr>
              </a:solidFill>
              <a:ln w="9525" cap="flat" cmpd="sng">
                <a:solidFill>
                  <a:srgbClr val="0070F2"/>
                </a:solidFill>
                <a:prstDash val="dash"/>
              </a:ln>
              <a:effectLst>
                <a:outerShdw blurRad="50800" dist="50800" dir="5400000" algn="ctr" rotWithShape="0">
                  <a:schemeClr val="bg1"/>
                </a:outerShdw>
              </a:effectLst>
              <a:scene3d>
                <a:camera prst="orthographicFront"/>
                <a:lightRig rig="brightRoom" dir="t"/>
              </a:scene3d>
              <a:sp3d prstMaterial="flat">
                <a:bevelT w="0" h="0" prst="angle"/>
                <a:contourClr>
                  <a:srgbClr val="000000"/>
                </a:contourClr>
              </a:sp3d>
            </c:spPr>
            <c:extLst>
              <c:ext xmlns:c16="http://schemas.microsoft.com/office/drawing/2014/chart" uri="{C3380CC4-5D6E-409C-BE32-E72D297353CC}">
                <c16:uniqueId val="{00000004-CDD7-A942-9F24-D6464FF79BE6}"/>
              </c:ext>
            </c:extLst>
          </c:dPt>
          <c:dPt>
            <c:idx val="4"/>
            <c:bubble3D val="0"/>
            <c:explosion val="5"/>
            <c:spPr>
              <a:solidFill>
                <a:schemeClr val="accent5">
                  <a:lumMod val="20000"/>
                  <a:lumOff val="80000"/>
                  <a:alpha val="25000"/>
                </a:schemeClr>
              </a:solidFill>
              <a:ln>
                <a:solidFill>
                  <a:srgbClr val="0070F2"/>
                </a:solidFill>
                <a:prstDash val="dash"/>
              </a:ln>
              <a:effectLst/>
              <a:scene3d>
                <a:camera prst="orthographicFront"/>
                <a:lightRig rig="brightRoom" dir="t"/>
              </a:scene3d>
              <a:sp3d prstMaterial="flat">
                <a:bevelT w="6350" h="0" prst="angle"/>
                <a:contourClr>
                  <a:srgbClr val="000000"/>
                </a:contourClr>
              </a:sp3d>
            </c:spPr>
            <c:extLst>
              <c:ext xmlns:c16="http://schemas.microsoft.com/office/drawing/2014/chart" uri="{C3380CC4-5D6E-409C-BE32-E72D297353CC}">
                <c16:uniqueId val="{00000003-CDD7-A942-9F24-D6464FF79BE6}"/>
              </c:ext>
            </c:extLst>
          </c:dPt>
          <c:dLbls>
            <c:delete val="1"/>
          </c:dLbls>
          <c:cat>
            <c:strRef>
              <c:f>Sheet1!$A$2:$A$6</c:f>
              <c:strCache>
                <c:ptCount val="5"/>
                <c:pt idx="0">
                  <c:v>App Development</c:v>
                </c:pt>
                <c:pt idx="1">
                  <c:v>Automation</c:v>
                </c:pt>
                <c:pt idx="2">
                  <c:v>Integration</c:v>
                </c:pt>
                <c:pt idx="3">
                  <c:v>Data &amp; Analytics</c:v>
                </c:pt>
                <c:pt idx="4">
                  <c:v>AI (generative)</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CDD7-A942-9F24-D6464FF79BE6}"/>
            </c:ext>
          </c:extLst>
        </c:ser>
        <c:dLbls>
          <c:showLegendKey val="0"/>
          <c:showVal val="0"/>
          <c:showCatName val="0"/>
          <c:showSerName val="0"/>
          <c:showPercent val="1"/>
          <c:showBubbleSize val="0"/>
          <c:showLeaderLines val="1"/>
        </c:dLbls>
        <c:firstSliceAng val="33"/>
        <c:holeSize val="4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explosion val="20"/>
          <c:dPt>
            <c:idx val="0"/>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2-7132-4D4A-A258-9577FBECAB27}"/>
              </c:ext>
            </c:extLst>
          </c:dPt>
          <c:dPt>
            <c:idx val="1"/>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3-7132-4D4A-A258-9577FBECAB27}"/>
              </c:ext>
            </c:extLst>
          </c:dPt>
          <c:dPt>
            <c:idx val="2"/>
            <c:bubble3D val="0"/>
            <c:spPr>
              <a:solidFill>
                <a:schemeClr val="accent5">
                  <a:lumMod val="60000"/>
                  <a:lumOff val="40000"/>
                </a:schemeClr>
              </a:solidFill>
              <a:ln w="19050">
                <a:noFill/>
              </a:ln>
              <a:effectLst/>
            </c:spPr>
            <c:extLst>
              <c:ext xmlns:c16="http://schemas.microsoft.com/office/drawing/2014/chart" uri="{C3380CC4-5D6E-409C-BE32-E72D297353CC}">
                <c16:uniqueId val="{00000004-7132-4D4A-A258-9577FBECAB27}"/>
              </c:ext>
            </c:extLst>
          </c:dPt>
          <c:dPt>
            <c:idx val="3"/>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5-7132-4D4A-A258-9577FBECAB27}"/>
              </c:ext>
            </c:extLst>
          </c:dPt>
          <c:dPt>
            <c:idx val="4"/>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1-7132-4D4A-A258-9577FBECAB27}"/>
              </c:ext>
            </c:extLst>
          </c:dPt>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7132-4D4A-A258-9577FBECAB27}"/>
            </c:ext>
          </c:extLst>
        </c:ser>
        <c:dLbls>
          <c:showLegendKey val="0"/>
          <c:showVal val="0"/>
          <c:showCatName val="0"/>
          <c:showSerName val="0"/>
          <c:showPercent val="0"/>
          <c:showBubbleSize val="0"/>
          <c:showLeaderLines val="1"/>
        </c:dLbls>
        <c:firstSliceAng val="33"/>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a:extLst>
              <a:ext uri="{FF2B5EF4-FFF2-40B4-BE49-F238E27FC236}">
                <a16:creationId xmlns:a16="http://schemas.microsoft.com/office/drawing/2014/main" id="{998DDFDC-1C44-4205-842A-F39297517D0E}"/>
              </a:ext>
            </a:extLst>
          </p:cNvPr>
          <p:cNvSpPr>
            <a:spLocks noGrp="1"/>
          </p:cNvSpPr>
          <p:nvPr>
            <p:ph type="hdr" sz="quarter"/>
          </p:nvPr>
        </p:nvSpPr>
        <p:spPr>
          <a:xfrm>
            <a:off x="0" y="-11113"/>
            <a:ext cx="2971800" cy="457201"/>
          </a:xfrm>
          <a:prstGeom prst="rect">
            <a:avLst/>
          </a:prstGeom>
        </p:spPr>
        <p:txBody>
          <a:bodyPr vert="horz" lIns="91440" tIns="45720" rIns="91440" bIns="45720" rtlCol="0"/>
          <a:lstStyle>
            <a:lvl1pPr algn="l" defTabSz="914367" eaLnBrk="1" fontAlgn="auto" hangingPunct="1">
              <a:spcBef>
                <a:spcPts val="0"/>
              </a:spcBef>
              <a:spcAft>
                <a:spcPts val="0"/>
              </a:spcAft>
              <a:defRPr sz="1200" dirty="0"/>
            </a:lvl1pPr>
          </a:lstStyle>
          <a:p>
            <a:pPr>
              <a:defRPr/>
            </a:pPr>
            <a:endParaRPr lang="en-US"/>
          </a:p>
        </p:txBody>
      </p:sp>
      <p:sp>
        <p:nvSpPr>
          <p:cNvPr id="7" name="Date Placeholder 6">
            <a:extLst>
              <a:ext uri="{FF2B5EF4-FFF2-40B4-BE49-F238E27FC236}">
                <a16:creationId xmlns:a16="http://schemas.microsoft.com/office/drawing/2014/main" id="{7F5A09F6-C33B-4CE0-B328-A5B796B8E25D}"/>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7" eaLnBrk="1" fontAlgn="auto" hangingPunct="1">
              <a:spcBef>
                <a:spcPts val="0"/>
              </a:spcBef>
              <a:spcAft>
                <a:spcPts val="0"/>
              </a:spcAft>
              <a:defRPr sz="1200" smtClean="0"/>
            </a:lvl1pPr>
          </a:lstStyle>
          <a:p>
            <a:pPr>
              <a:defRPr/>
            </a:pPr>
            <a:fld id="{076A9916-439C-4431-97F6-A300BC6386FA}" type="datetime8">
              <a:rPr lang="en-US"/>
              <a:pPr>
                <a:defRPr/>
              </a:pPr>
              <a:t>11/2/23 5:35 PM</a:t>
            </a:fld>
            <a:endParaRPr lang="en-US"/>
          </a:p>
        </p:txBody>
      </p:sp>
      <p:sp>
        <p:nvSpPr>
          <p:cNvPr id="8" name="Footer Placeholder 7">
            <a:extLst>
              <a:ext uri="{FF2B5EF4-FFF2-40B4-BE49-F238E27FC236}">
                <a16:creationId xmlns:a16="http://schemas.microsoft.com/office/drawing/2014/main" id="{A24DAA27-F6AD-45DE-A73D-8D673EED05DB}"/>
              </a:ext>
            </a:extLst>
          </p:cNvPr>
          <p:cNvSpPr>
            <a:spLocks noGrp="1"/>
          </p:cNvSpPr>
          <p:nvPr>
            <p:ph type="ftr" sz="quarter" idx="2"/>
          </p:nvPr>
        </p:nvSpPr>
        <p:spPr>
          <a:xfrm>
            <a:off x="0" y="8685213"/>
            <a:ext cx="5794375" cy="331787"/>
          </a:xfrm>
          <a:prstGeom prst="rect">
            <a:avLst/>
          </a:prstGeom>
        </p:spPr>
        <p:txBody>
          <a:bodyPr vert="horz" lIns="91440" tIns="45720" rIns="91440" bIns="45720" rtlCol="0" anchor="b"/>
          <a:lstStyle>
            <a:lvl1pPr marL="398463" algn="l" defTabSz="914099" fontAlgn="auto">
              <a:spcBef>
                <a:spcPts val="0"/>
              </a:spcBef>
              <a:spcAft>
                <a:spcPts val="0"/>
              </a:spcAft>
              <a:defRPr sz="400" dirty="0">
                <a:gradFill>
                  <a:gsLst>
                    <a:gs pos="0">
                      <a:schemeClr val="tx1"/>
                    </a:gs>
                    <a:gs pos="100000">
                      <a:schemeClr val="tx1"/>
                    </a:gs>
                  </a:gsLst>
                  <a:lin ang="5400000" scaled="0"/>
                </a:gradFill>
                <a:ea typeface="Segoe UI" pitchFamily="34" charset="0"/>
                <a:cs typeface="Segoe UI" pitchFamily="34" charset="0"/>
              </a:defRPr>
            </a:lvl1pPr>
          </a:lstStyle>
          <a:p>
            <a:pPr>
              <a:defRPr/>
            </a:pPr>
            <a:r>
              <a:rPr lang="en-US"/>
              <a:t>© Microsoft Corporation. All rights reserved. MICROSOFT MAKES NO WARRANTIES, EXPRESS, IMPLIED OR STATUTORY, AS TO THE INFORMATION IN THIS PRESENTATION.</a:t>
            </a:r>
          </a:p>
        </p:txBody>
      </p:sp>
      <p:sp>
        <p:nvSpPr>
          <p:cNvPr id="9" name="Slide Number Placeholder 8">
            <a:extLst>
              <a:ext uri="{FF2B5EF4-FFF2-40B4-BE49-F238E27FC236}">
                <a16:creationId xmlns:a16="http://schemas.microsoft.com/office/drawing/2014/main" id="{85BAF417-AD21-4405-8CA2-E9A8F5531D16}"/>
              </a:ext>
            </a:extLst>
          </p:cNvPr>
          <p:cNvSpPr>
            <a:spLocks noGrp="1"/>
          </p:cNvSpPr>
          <p:nvPr>
            <p:ph type="sldNum" sz="quarter" idx="3"/>
          </p:nvPr>
        </p:nvSpPr>
        <p:spPr>
          <a:xfrm>
            <a:off x="5783263" y="8685213"/>
            <a:ext cx="1073150" cy="457200"/>
          </a:xfrm>
          <a:prstGeom prst="rect">
            <a:avLst/>
          </a:prstGeom>
        </p:spPr>
        <p:txBody>
          <a:bodyPr vert="horz" lIns="91440" tIns="45720" rIns="91440" bIns="45720" rtlCol="0" anchor="b"/>
          <a:lstStyle>
            <a:lvl1pPr algn="r" defTabSz="914367" eaLnBrk="1" fontAlgn="auto" hangingPunct="1">
              <a:spcBef>
                <a:spcPts val="0"/>
              </a:spcBef>
              <a:spcAft>
                <a:spcPts val="0"/>
              </a:spcAft>
              <a:defRPr sz="1200" smtClean="0"/>
            </a:lvl1pPr>
          </a:lstStyle>
          <a:p>
            <a:pPr>
              <a:defRPr/>
            </a:pPr>
            <a:fld id="{C116318A-FE1E-4A1B-8179-FF037B9BDA20}"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57C62777-68FB-4438-8904-87A5A48FF7C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7" eaLnBrk="1" fontAlgn="auto" hangingPunct="1">
              <a:spcBef>
                <a:spcPts val="0"/>
              </a:spcBef>
              <a:spcAft>
                <a:spcPts val="0"/>
              </a:spcAft>
              <a:defRPr sz="1200" dirty="0">
                <a:latin typeface="Segoe UI" pitchFamily="34" charset="0"/>
              </a:defRPr>
            </a:lvl1pPr>
          </a:lstStyle>
          <a:p>
            <a:pPr>
              <a:defRPr/>
            </a:pPr>
            <a:endParaRPr lang="en-US"/>
          </a:p>
        </p:txBody>
      </p:sp>
      <p:sp>
        <p:nvSpPr>
          <p:cNvPr id="9" name="Slide Image Placeholder 8">
            <a:extLst>
              <a:ext uri="{FF2B5EF4-FFF2-40B4-BE49-F238E27FC236}">
                <a16:creationId xmlns:a16="http://schemas.microsoft.com/office/drawing/2014/main" id="{A356DF00-F788-45E7-A947-D52CE71E7B6A}"/>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10" name="Footer Placeholder 9">
            <a:extLst>
              <a:ext uri="{FF2B5EF4-FFF2-40B4-BE49-F238E27FC236}">
                <a16:creationId xmlns:a16="http://schemas.microsoft.com/office/drawing/2014/main" id="{3CD13534-2915-41AA-8B19-225BC0647781}"/>
              </a:ext>
            </a:extLst>
          </p:cNvPr>
          <p:cNvSpPr>
            <a:spLocks noGrp="1"/>
          </p:cNvSpPr>
          <p:nvPr>
            <p:ph type="ftr" sz="quarter" idx="4"/>
          </p:nvPr>
        </p:nvSpPr>
        <p:spPr>
          <a:xfrm>
            <a:off x="0" y="8686800"/>
            <a:ext cx="5921375" cy="355600"/>
          </a:xfrm>
          <a:prstGeom prst="rect">
            <a:avLst/>
          </a:prstGeom>
        </p:spPr>
        <p:txBody>
          <a:bodyPr vert="horz" lIns="91440" tIns="45720" rIns="91440" bIns="45720" rtlCol="0" anchor="b"/>
          <a:lstStyle>
            <a:lvl1pPr marL="571500" indent="0" algn="l" defTabSz="914099" fontAlgn="auto">
              <a:spcBef>
                <a:spcPts val="0"/>
              </a:spcBef>
              <a:spcAft>
                <a:spcPts val="0"/>
              </a:spcAft>
              <a:defRPr sz="400" dirty="0">
                <a:gradFill>
                  <a:gsLst>
                    <a:gs pos="0">
                      <a:prstClr val="black"/>
                    </a:gs>
                    <a:gs pos="100000">
                      <a:prstClr val="black"/>
                    </a:gs>
                  </a:gsLst>
                  <a:lin ang="5400000" scaled="0"/>
                </a:gradFill>
                <a:ea typeface="Segoe UI" pitchFamily="34" charset="0"/>
                <a:cs typeface="Segoe UI" pitchFamily="34" charset="0"/>
              </a:defRPr>
            </a:lvl1pPr>
          </a:lstStyle>
          <a:p>
            <a:pPr>
              <a:defRPr/>
            </a:pPr>
            <a:r>
              <a:rPr lang="en-US"/>
              <a:t>© Microsoft Corporation. All rights reserved. MICROSOFT MAKES NO WARRANTIES, EXPRESS, IMPLIED OR STATUTORY, AS TO THE INFORMATION IN THIS PRESENTATION.</a:t>
            </a:r>
          </a:p>
        </p:txBody>
      </p:sp>
      <p:sp>
        <p:nvSpPr>
          <p:cNvPr id="11" name="Date Placeholder 10">
            <a:extLst>
              <a:ext uri="{FF2B5EF4-FFF2-40B4-BE49-F238E27FC236}">
                <a16:creationId xmlns:a16="http://schemas.microsoft.com/office/drawing/2014/main" id="{75654602-7C9C-4D30-A8B3-68B40AF6E4A4}"/>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7" eaLnBrk="1" fontAlgn="auto" hangingPunct="1">
              <a:spcBef>
                <a:spcPts val="0"/>
              </a:spcBef>
              <a:spcAft>
                <a:spcPts val="0"/>
              </a:spcAft>
              <a:defRPr sz="1200" smtClean="0">
                <a:latin typeface="Segoe UI" pitchFamily="34" charset="0"/>
              </a:defRPr>
            </a:lvl1pPr>
          </a:lstStyle>
          <a:p>
            <a:pPr>
              <a:defRPr/>
            </a:pPr>
            <a:fld id="{93709C18-1759-4834-B9A7-2A4A4DEF8FEE}" type="datetime8">
              <a:rPr lang="en-US"/>
              <a:pPr>
                <a:defRPr/>
              </a:pPr>
              <a:t>11/2/23 5:35 PM</a:t>
            </a:fld>
            <a:endParaRPr lang="en-US"/>
          </a:p>
        </p:txBody>
      </p:sp>
      <p:sp>
        <p:nvSpPr>
          <p:cNvPr id="12" name="Notes Placeholder 11">
            <a:extLst>
              <a:ext uri="{FF2B5EF4-FFF2-40B4-BE49-F238E27FC236}">
                <a16:creationId xmlns:a16="http://schemas.microsoft.com/office/drawing/2014/main" id="{156DBA51-2F57-4F26-9863-D434DF41788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a:extLst>
              <a:ext uri="{FF2B5EF4-FFF2-40B4-BE49-F238E27FC236}">
                <a16:creationId xmlns:a16="http://schemas.microsoft.com/office/drawing/2014/main" id="{6FDC5FC0-860A-433A-B96C-C43F738B4431}"/>
              </a:ext>
            </a:extLst>
          </p:cNvPr>
          <p:cNvSpPr>
            <a:spLocks noGrp="1"/>
          </p:cNvSpPr>
          <p:nvPr>
            <p:ph type="sldNum" sz="quarter" idx="5"/>
          </p:nvPr>
        </p:nvSpPr>
        <p:spPr>
          <a:xfrm>
            <a:off x="5908675" y="8685213"/>
            <a:ext cx="947738" cy="457200"/>
          </a:xfrm>
          <a:prstGeom prst="rect">
            <a:avLst/>
          </a:prstGeom>
        </p:spPr>
        <p:txBody>
          <a:bodyPr vert="horz" lIns="91440" tIns="45720" rIns="91440" bIns="45720" rtlCol="0" anchor="b"/>
          <a:lstStyle>
            <a:lvl1pPr algn="r" defTabSz="914367" eaLnBrk="1" fontAlgn="auto" hangingPunct="1">
              <a:spcBef>
                <a:spcPts val="0"/>
              </a:spcBef>
              <a:spcAft>
                <a:spcPts val="0"/>
              </a:spcAft>
              <a:defRPr sz="1200" smtClean="0">
                <a:latin typeface="Segoe UI" pitchFamily="34" charset="0"/>
              </a:defRPr>
            </a:lvl1pPr>
          </a:lstStyle>
          <a:p>
            <a:pPr>
              <a:defRPr/>
            </a:pPr>
            <a:fld id="{7339760D-58A6-4F8B-9C20-3902ABE1EB36}" type="slidenum">
              <a:rPr lang="en-US"/>
              <a:pPr>
                <a:defRPr/>
              </a:pPr>
              <a:t>‹#›</a:t>
            </a:fld>
            <a:endParaRPr lang="en-US"/>
          </a:p>
        </p:txBody>
      </p:sp>
    </p:spTree>
  </p:cSld>
  <p:clrMap bg1="lt1" tx1="dk1" bg2="lt2" tx2="dk2" accent1="accent1" accent2="accent2" accent3="accent3" accent4="accent4" accent5="accent5" accent6="accent6" hlink="hlink" folHlink="folHlink"/>
  <p:hf/>
  <p:notesStyle>
    <a:lvl1pPr algn="l" defTabSz="912813" rtl="0" fontAlgn="base">
      <a:lnSpc>
        <a:spcPct val="90000"/>
      </a:lnSpc>
      <a:spcBef>
        <a:spcPct val="30000"/>
      </a:spcBef>
      <a:spcAft>
        <a:spcPts val="338"/>
      </a:spcAft>
      <a:defRPr sz="800" kern="1200">
        <a:solidFill>
          <a:schemeClr val="tx1"/>
        </a:solidFill>
        <a:latin typeface="Segoe UI" panose="020B0502040204020203" pitchFamily="34" charset="0"/>
        <a:ea typeface="+mn-ea"/>
        <a:cs typeface="+mn-cs"/>
      </a:defRPr>
    </a:lvl1pPr>
    <a:lvl2pPr marL="212725" indent="-104775"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2pPr>
    <a:lvl3pPr marL="327025" indent="-114300"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3pPr>
    <a:lvl4pPr marL="482600" indent="-146050"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4pPr>
    <a:lvl5pPr marL="614363" indent="-114300" algn="l" defTabSz="912813" rtl="0" fontAlgn="base">
      <a:lnSpc>
        <a:spcPct val="90000"/>
      </a:lnSpc>
      <a:spcBef>
        <a:spcPct val="30000"/>
      </a:spcBef>
      <a:spcAft>
        <a:spcPts val="338"/>
      </a:spcAft>
      <a:buFont typeface="Arial" panose="020B0604020202020204" pitchFamily="34" charset="0"/>
      <a:buChar char="•"/>
      <a:defRPr sz="800"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E6D5E024-9CC0-468A-851B-354EAEF5E5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6B4D6B9F-F088-464C-AEB3-CF31C0F5D885}"/>
              </a:ext>
            </a:extLst>
          </p:cNvPr>
          <p:cNvSpPr>
            <a:spLocks noGrp="1"/>
          </p:cNvSpPr>
          <p:nvPr>
            <p:ph type="body" idx="1"/>
          </p:nvPr>
        </p:nvSpPr>
        <p:spPr/>
        <p:txBody>
          <a:bodyPr/>
          <a:lstStyle/>
          <a:p>
            <a:pPr defTabSz="914367" fontAlgn="auto">
              <a:spcBef>
                <a:spcPts val="0"/>
              </a:spcBef>
              <a:spcAft>
                <a:spcPts val="333"/>
              </a:spcAft>
              <a:defRPr/>
            </a:pPr>
            <a:endParaRPr lang="en-US" sz="882"/>
          </a:p>
        </p:txBody>
      </p:sp>
      <p:sp>
        <p:nvSpPr>
          <p:cNvPr id="25604" name="Header Placeholder 3">
            <a:extLst>
              <a:ext uri="{FF2B5EF4-FFF2-40B4-BE49-F238E27FC236}">
                <a16:creationId xmlns:a16="http://schemas.microsoft.com/office/drawing/2014/main" id="{762AF0AD-5E48-4D5A-AE58-A87099CDDE63}"/>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endParaRPr lang="en-US" altLang="en-US" sz="1200"/>
          </a:p>
        </p:txBody>
      </p:sp>
      <p:sp>
        <p:nvSpPr>
          <p:cNvPr id="5" name="Footer Placeholder 4">
            <a:extLst>
              <a:ext uri="{FF2B5EF4-FFF2-40B4-BE49-F238E27FC236}">
                <a16:creationId xmlns:a16="http://schemas.microsoft.com/office/drawing/2014/main" id="{7BAADC46-FD84-4BB2-BC4D-8061503D84F6}"/>
              </a:ext>
            </a:extLst>
          </p:cNvPr>
          <p:cNvSpPr>
            <a:spLocks noGrp="1"/>
          </p:cNvSpPr>
          <p:nvPr>
            <p:ph type="ftr" sz="quarter" idx="4"/>
          </p:nvPr>
        </p:nvSpPr>
        <p:spPr>
          <a:xfrm>
            <a:off x="0" y="8686800"/>
            <a:ext cx="5920740" cy="355964"/>
          </a:xfrm>
        </p:spPr>
        <p:txBody>
          <a:bodyPr/>
          <a:lstStyle/>
          <a:p>
            <a:pPr>
              <a:defRPr/>
            </a:pPr>
            <a:r>
              <a:rPr lang="en-US"/>
              <a:t>© Microsoft Corporation. All rights reserved. MICROSOFT MAKES NO WARRANTIES, EXPRESS, IMPLIED OR STATUTORY, AS TO THE INFORMATION IN THIS PRESENTATION.</a:t>
            </a:r>
          </a:p>
        </p:txBody>
      </p:sp>
      <p:sp>
        <p:nvSpPr>
          <p:cNvPr id="25606" name="Date Placeholder 5">
            <a:extLst>
              <a:ext uri="{FF2B5EF4-FFF2-40B4-BE49-F238E27FC236}">
                <a16:creationId xmlns:a16="http://schemas.microsoft.com/office/drawing/2014/main" id="{6FF3418E-2642-434C-BE5E-F339C6AC28D6}"/>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B05C24D4-A4A9-47EC-983A-9CD956D30365}" type="datetime8">
              <a:rPr lang="en-US" altLang="en-US" sz="1200"/>
              <a:pPr defTabSz="912813" fontAlgn="base">
                <a:spcBef>
                  <a:spcPct val="0"/>
                </a:spcBef>
                <a:spcAft>
                  <a:spcPct val="0"/>
                </a:spcAft>
              </a:pPr>
              <a:t>11/2/23 5:35 PM</a:t>
            </a:fld>
            <a:endParaRPr lang="en-US" altLang="en-US" sz="1200"/>
          </a:p>
        </p:txBody>
      </p:sp>
      <p:sp>
        <p:nvSpPr>
          <p:cNvPr id="25607" name="Slide Number Placeholder 6">
            <a:extLst>
              <a:ext uri="{FF2B5EF4-FFF2-40B4-BE49-F238E27FC236}">
                <a16:creationId xmlns:a16="http://schemas.microsoft.com/office/drawing/2014/main" id="{9CBA80AE-563A-4FE0-83F5-9681CFFD118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5FDDB602-3275-4B23-AED4-306ABDAF360D}" type="slidenum">
              <a:rPr lang="en-US" altLang="en-US" sz="1200"/>
              <a:pPr defTabSz="912813" fontAlgn="base">
                <a:spcBef>
                  <a:spcPct val="0"/>
                </a:spcBef>
                <a:spcAft>
                  <a:spcPct val="0"/>
                </a:spcAft>
              </a:pPr>
              <a:t>3</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9"/>
        <p:cNvGrpSpPr/>
        <p:nvPr/>
      </p:nvGrpSpPr>
      <p:grpSpPr>
        <a:xfrm>
          <a:off x="0" y="0"/>
          <a:ext cx="0" cy="0"/>
          <a:chOff x="0" y="0"/>
          <a:chExt cx="0" cy="0"/>
        </a:xfrm>
      </p:grpSpPr>
      <p:sp>
        <p:nvSpPr>
          <p:cNvPr id="5050" name="Google Shape;5050;g20c1ce90e13_0_87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5051" name="Google Shape;5051;g20c1ce90e13_0_87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chemeClr val="dk1"/>
                </a:solidFill>
                <a:latin typeface="Arial"/>
                <a:ea typeface="Arial"/>
                <a:cs typeface="Arial"/>
                <a:sym typeface="Arial"/>
              </a:rPr>
              <a:t>09.12.2022</a:t>
            </a:r>
            <a:endParaRPr sz="1200">
              <a:solidFill>
                <a:schemeClr val="dk1"/>
              </a:solidFill>
              <a:latin typeface="Arial"/>
              <a:ea typeface="Arial"/>
              <a:cs typeface="Arial"/>
              <a:sym typeface="Arial"/>
            </a:endParaRPr>
          </a:p>
        </p:txBody>
      </p:sp>
      <p:sp>
        <p:nvSpPr>
          <p:cNvPr id="5052" name="Google Shape;5052;g20c1ce90e13_0_87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3" name="Google Shape;5053;g20c1ce90e13_0_87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4" name="Google Shape;5054;g20c1ce90e13_0_870: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5055" name="Google Shape;5055;g20c1ce90e13_0_870: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874118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A73D411-4957-48AF-A830-310C465C5F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C45DA5E6-4D6C-4227-92CA-49DAE5A444C3}"/>
              </a:ext>
            </a:extLst>
          </p:cNvPr>
          <p:cNvSpPr>
            <a:spLocks noGrp="1"/>
          </p:cNvSpPr>
          <p:nvPr>
            <p:ph type="body" idx="1"/>
          </p:nvPr>
        </p:nvSpPr>
        <p:spPr/>
        <p:txBody>
          <a:bodyPr/>
          <a:lstStyle/>
          <a:p>
            <a:pPr defTabSz="914367" fontAlgn="auto">
              <a:spcBef>
                <a:spcPts val="0"/>
              </a:spcBef>
              <a:spcAft>
                <a:spcPts val="333"/>
              </a:spcAft>
              <a:defRPr/>
            </a:pPr>
            <a:r>
              <a:rPr lang="en-US" sz="882"/>
              <a:t>What is Databricks? It’s relevance with SAP </a:t>
            </a:r>
            <a:r>
              <a:rPr lang="en-US" sz="882" err="1"/>
              <a:t>Datashpere</a:t>
            </a:r>
            <a:endParaRPr lang="en-US" sz="882"/>
          </a:p>
          <a:p>
            <a:pPr defTabSz="914367" fontAlgn="auto">
              <a:spcBef>
                <a:spcPts val="0"/>
              </a:spcBef>
              <a:spcAft>
                <a:spcPts val="333"/>
              </a:spcAft>
              <a:defRPr/>
            </a:pPr>
            <a:endParaRPr lang="en-US" sz="882"/>
          </a:p>
        </p:txBody>
      </p:sp>
      <p:sp>
        <p:nvSpPr>
          <p:cNvPr id="23556" name="Header Placeholder 3">
            <a:extLst>
              <a:ext uri="{FF2B5EF4-FFF2-40B4-BE49-F238E27FC236}">
                <a16:creationId xmlns:a16="http://schemas.microsoft.com/office/drawing/2014/main" id="{EE339108-E50F-468B-9037-98A8CDC0CD2D}"/>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endParaRPr lang="en-US" altLang="en-US" sz="1200"/>
          </a:p>
        </p:txBody>
      </p:sp>
      <p:sp>
        <p:nvSpPr>
          <p:cNvPr id="5" name="Footer Placeholder 4">
            <a:extLst>
              <a:ext uri="{FF2B5EF4-FFF2-40B4-BE49-F238E27FC236}">
                <a16:creationId xmlns:a16="http://schemas.microsoft.com/office/drawing/2014/main" id="{34006C76-AB13-4AEA-8A90-E8B400D85332}"/>
              </a:ext>
            </a:extLst>
          </p:cNvPr>
          <p:cNvSpPr>
            <a:spLocks noGrp="1"/>
          </p:cNvSpPr>
          <p:nvPr>
            <p:ph type="ftr" sz="quarter" idx="4"/>
          </p:nvPr>
        </p:nvSpPr>
        <p:spPr>
          <a:xfrm>
            <a:off x="0" y="8686800"/>
            <a:ext cx="5920740" cy="355964"/>
          </a:xfrm>
        </p:spPr>
        <p:txBody>
          <a:bodyPr/>
          <a:lstStyle/>
          <a:p>
            <a:pPr>
              <a:defRPr/>
            </a:pPr>
            <a:r>
              <a:rPr lang="en-US"/>
              <a:t>© Microsoft Corporation. All rights reserved. MICROSOFT MAKES NO WARRANTIES, EXPRESS, IMPLIED OR STATUTORY, AS TO THE INFORMATION IN THIS PRESENTATION.</a:t>
            </a:r>
          </a:p>
        </p:txBody>
      </p:sp>
      <p:sp>
        <p:nvSpPr>
          <p:cNvPr id="23558" name="Date Placeholder 5">
            <a:extLst>
              <a:ext uri="{FF2B5EF4-FFF2-40B4-BE49-F238E27FC236}">
                <a16:creationId xmlns:a16="http://schemas.microsoft.com/office/drawing/2014/main" id="{F3BE364F-E709-4B93-B054-BEC3E629745A}"/>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DB9DE862-59C4-4122-B1F1-72009F08B250}" type="datetime8">
              <a:rPr lang="en-US" altLang="en-US" sz="1200"/>
              <a:pPr defTabSz="912813" fontAlgn="base">
                <a:spcBef>
                  <a:spcPct val="0"/>
                </a:spcBef>
                <a:spcAft>
                  <a:spcPct val="0"/>
                </a:spcAft>
              </a:pPr>
              <a:t>11/2/23 5:35 PM</a:t>
            </a:fld>
            <a:endParaRPr lang="en-US" altLang="en-US" sz="1200"/>
          </a:p>
        </p:txBody>
      </p:sp>
      <p:sp>
        <p:nvSpPr>
          <p:cNvPr id="23559" name="Slide Number Placeholder 6">
            <a:extLst>
              <a:ext uri="{FF2B5EF4-FFF2-40B4-BE49-F238E27FC236}">
                <a16:creationId xmlns:a16="http://schemas.microsoft.com/office/drawing/2014/main" id="{C220A6B6-375B-4F60-83FA-FB399B057DB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37A2D86B-C17E-44C4-84EA-9B8AEA77B793}" type="slidenum">
              <a:rPr lang="en-US" altLang="en-US" sz="1200"/>
              <a:pPr defTabSz="912813" fontAlgn="base">
                <a:spcBef>
                  <a:spcPct val="0"/>
                </a:spcBef>
                <a:spcAft>
                  <a:spcPct val="0"/>
                </a:spcAft>
              </a:pPr>
              <a:t>5</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E6D5E024-9CC0-468A-851B-354EAEF5E5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6B4D6B9F-F088-464C-AEB3-CF31C0F5D885}"/>
              </a:ext>
            </a:extLst>
          </p:cNvPr>
          <p:cNvSpPr>
            <a:spLocks noGrp="1"/>
          </p:cNvSpPr>
          <p:nvPr>
            <p:ph type="body" idx="1"/>
          </p:nvPr>
        </p:nvSpPr>
        <p:spPr/>
        <p:txBody>
          <a:bodyPr/>
          <a:lstStyle/>
          <a:p>
            <a:pPr defTabSz="914367" fontAlgn="auto">
              <a:spcBef>
                <a:spcPts val="0"/>
              </a:spcBef>
              <a:spcAft>
                <a:spcPts val="333"/>
              </a:spcAft>
              <a:defRPr/>
            </a:pPr>
            <a:endParaRPr lang="en-US" sz="882"/>
          </a:p>
        </p:txBody>
      </p:sp>
      <p:sp>
        <p:nvSpPr>
          <p:cNvPr id="25604" name="Header Placeholder 3">
            <a:extLst>
              <a:ext uri="{FF2B5EF4-FFF2-40B4-BE49-F238E27FC236}">
                <a16:creationId xmlns:a16="http://schemas.microsoft.com/office/drawing/2014/main" id="{762AF0AD-5E48-4D5A-AE58-A87099CDDE63}"/>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endParaRPr lang="en-US" altLang="en-US" sz="1200"/>
          </a:p>
        </p:txBody>
      </p:sp>
      <p:sp>
        <p:nvSpPr>
          <p:cNvPr id="5" name="Footer Placeholder 4">
            <a:extLst>
              <a:ext uri="{FF2B5EF4-FFF2-40B4-BE49-F238E27FC236}">
                <a16:creationId xmlns:a16="http://schemas.microsoft.com/office/drawing/2014/main" id="{7BAADC46-FD84-4BB2-BC4D-8061503D84F6}"/>
              </a:ext>
            </a:extLst>
          </p:cNvPr>
          <p:cNvSpPr>
            <a:spLocks noGrp="1"/>
          </p:cNvSpPr>
          <p:nvPr>
            <p:ph type="ftr" sz="quarter" idx="4"/>
          </p:nvPr>
        </p:nvSpPr>
        <p:spPr>
          <a:xfrm>
            <a:off x="0" y="8686800"/>
            <a:ext cx="5920740" cy="355964"/>
          </a:xfrm>
        </p:spPr>
        <p:txBody>
          <a:bodyPr/>
          <a:lstStyle/>
          <a:p>
            <a:pPr>
              <a:defRPr/>
            </a:pPr>
            <a:r>
              <a:rPr lang="en-US"/>
              <a:t>© Microsoft Corporation. All rights reserved. MICROSOFT MAKES NO WARRANTIES, EXPRESS, IMPLIED OR STATUTORY, AS TO THE INFORMATION IN THIS PRESENTATION.</a:t>
            </a:r>
          </a:p>
        </p:txBody>
      </p:sp>
      <p:sp>
        <p:nvSpPr>
          <p:cNvPr id="25606" name="Date Placeholder 5">
            <a:extLst>
              <a:ext uri="{FF2B5EF4-FFF2-40B4-BE49-F238E27FC236}">
                <a16:creationId xmlns:a16="http://schemas.microsoft.com/office/drawing/2014/main" id="{6FF3418E-2642-434C-BE5E-F339C6AC28D6}"/>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B05C24D4-A4A9-47EC-983A-9CD956D30365}" type="datetime8">
              <a:rPr lang="en-US" altLang="en-US" sz="1200"/>
              <a:pPr defTabSz="912813" fontAlgn="base">
                <a:spcBef>
                  <a:spcPct val="0"/>
                </a:spcBef>
                <a:spcAft>
                  <a:spcPct val="0"/>
                </a:spcAft>
              </a:pPr>
              <a:t>11/2/23 5:35 PM</a:t>
            </a:fld>
            <a:endParaRPr lang="en-US" altLang="en-US" sz="1200"/>
          </a:p>
        </p:txBody>
      </p:sp>
      <p:sp>
        <p:nvSpPr>
          <p:cNvPr id="25607" name="Slide Number Placeholder 6">
            <a:extLst>
              <a:ext uri="{FF2B5EF4-FFF2-40B4-BE49-F238E27FC236}">
                <a16:creationId xmlns:a16="http://schemas.microsoft.com/office/drawing/2014/main" id="{9CBA80AE-563A-4FE0-83F5-9681CFFD118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5FDDB602-3275-4B23-AED4-306ABDAF360D}" type="slidenum">
              <a:rPr lang="en-US" altLang="en-US" sz="1200"/>
              <a:pPr defTabSz="912813" fontAlgn="base">
                <a:spcBef>
                  <a:spcPct val="0"/>
                </a:spcBef>
                <a:spcAft>
                  <a:spcPct val="0"/>
                </a:spcAft>
              </a:pPr>
              <a:t>6</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r>
              <a:rPr lang="en-US"/>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a:defRPr/>
            </a:pPr>
            <a:fld id="{93709C18-1759-4834-B9A7-2A4A4DEF8FEE}" type="datetime8">
              <a:rPr lang="en-US" smtClean="0"/>
              <a:pPr>
                <a:defRPr/>
              </a:pPr>
              <a:t>11/2/23 5:35 PM</a:t>
            </a:fld>
            <a:endParaRPr lang="en-US"/>
          </a:p>
        </p:txBody>
      </p:sp>
      <p:sp>
        <p:nvSpPr>
          <p:cNvPr id="7" name="Slide Number Placeholder 6"/>
          <p:cNvSpPr>
            <a:spLocks noGrp="1"/>
          </p:cNvSpPr>
          <p:nvPr>
            <p:ph type="sldNum" sz="quarter" idx="5"/>
          </p:nvPr>
        </p:nvSpPr>
        <p:spPr/>
        <p:txBody>
          <a:bodyPr/>
          <a:lstStyle/>
          <a:p>
            <a:pPr>
              <a:defRPr/>
            </a:pPr>
            <a:fld id="{7339760D-58A6-4F8B-9C20-3902ABE1EB36}" type="slidenum">
              <a:rPr lang="en-US" smtClean="0"/>
              <a:pPr>
                <a:defRPr/>
              </a:pPr>
              <a:t>7</a:t>
            </a:fld>
            <a:endParaRPr lang="en-US"/>
          </a:p>
        </p:txBody>
      </p:sp>
    </p:spTree>
    <p:extLst>
      <p:ext uri="{BB962C8B-B14F-4D97-AF65-F5344CB8AC3E}">
        <p14:creationId xmlns:p14="http://schemas.microsoft.com/office/powerpoint/2010/main" val="610448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A73D411-4957-48AF-A830-310C465C5F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C45DA5E6-4D6C-4227-92CA-49DAE5A444C3}"/>
              </a:ext>
            </a:extLst>
          </p:cNvPr>
          <p:cNvSpPr>
            <a:spLocks noGrp="1"/>
          </p:cNvSpPr>
          <p:nvPr>
            <p:ph type="body" idx="1"/>
          </p:nvPr>
        </p:nvSpPr>
        <p:spPr/>
        <p:txBody>
          <a:bodyPr/>
          <a:lstStyle/>
          <a:p>
            <a:pPr defTabSz="914367" fontAlgn="auto">
              <a:spcBef>
                <a:spcPts val="0"/>
              </a:spcBef>
              <a:spcAft>
                <a:spcPts val="333"/>
              </a:spcAft>
              <a:defRPr/>
            </a:pPr>
            <a:endParaRPr lang="en-US" sz="882"/>
          </a:p>
        </p:txBody>
      </p:sp>
      <p:sp>
        <p:nvSpPr>
          <p:cNvPr id="23556" name="Header Placeholder 3">
            <a:extLst>
              <a:ext uri="{FF2B5EF4-FFF2-40B4-BE49-F238E27FC236}">
                <a16:creationId xmlns:a16="http://schemas.microsoft.com/office/drawing/2014/main" id="{EE339108-E50F-468B-9037-98A8CDC0CD2D}"/>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endParaRPr lang="en-US" altLang="en-US" sz="1200"/>
          </a:p>
        </p:txBody>
      </p:sp>
      <p:sp>
        <p:nvSpPr>
          <p:cNvPr id="5" name="Footer Placeholder 4">
            <a:extLst>
              <a:ext uri="{FF2B5EF4-FFF2-40B4-BE49-F238E27FC236}">
                <a16:creationId xmlns:a16="http://schemas.microsoft.com/office/drawing/2014/main" id="{34006C76-AB13-4AEA-8A90-E8B400D85332}"/>
              </a:ext>
            </a:extLst>
          </p:cNvPr>
          <p:cNvSpPr>
            <a:spLocks noGrp="1"/>
          </p:cNvSpPr>
          <p:nvPr>
            <p:ph type="ftr" sz="quarter" idx="4"/>
          </p:nvPr>
        </p:nvSpPr>
        <p:spPr>
          <a:xfrm>
            <a:off x="0" y="8686800"/>
            <a:ext cx="5920740" cy="355964"/>
          </a:xfrm>
        </p:spPr>
        <p:txBody>
          <a:bodyPr/>
          <a:lstStyle/>
          <a:p>
            <a:pPr>
              <a:defRPr/>
            </a:pPr>
            <a:r>
              <a:rPr lang="en-US"/>
              <a:t>© Microsoft Corporation. All rights reserved. MICROSOFT MAKES NO WARRANTIES, EXPRESS, IMPLIED OR STATUTORY, AS TO THE INFORMATION IN THIS PRESENTATION.</a:t>
            </a:r>
          </a:p>
        </p:txBody>
      </p:sp>
      <p:sp>
        <p:nvSpPr>
          <p:cNvPr id="23558" name="Date Placeholder 5">
            <a:extLst>
              <a:ext uri="{FF2B5EF4-FFF2-40B4-BE49-F238E27FC236}">
                <a16:creationId xmlns:a16="http://schemas.microsoft.com/office/drawing/2014/main" id="{F3BE364F-E709-4B93-B054-BEC3E629745A}"/>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DB9DE862-59C4-4122-B1F1-72009F08B250}" type="datetime8">
              <a:rPr lang="en-US" altLang="en-US" sz="1200"/>
              <a:pPr defTabSz="912813" fontAlgn="base">
                <a:spcBef>
                  <a:spcPct val="0"/>
                </a:spcBef>
                <a:spcAft>
                  <a:spcPct val="0"/>
                </a:spcAft>
              </a:pPr>
              <a:t>11/2/23 5:35 PM</a:t>
            </a:fld>
            <a:endParaRPr lang="en-US" altLang="en-US" sz="1200"/>
          </a:p>
        </p:txBody>
      </p:sp>
      <p:sp>
        <p:nvSpPr>
          <p:cNvPr id="23559" name="Slide Number Placeholder 6">
            <a:extLst>
              <a:ext uri="{FF2B5EF4-FFF2-40B4-BE49-F238E27FC236}">
                <a16:creationId xmlns:a16="http://schemas.microsoft.com/office/drawing/2014/main" id="{C220A6B6-375B-4F60-83FA-FB399B057DB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37A2D86B-C17E-44C4-84EA-9B8AEA77B793}" type="slidenum">
              <a:rPr lang="en-US" altLang="en-US" sz="1200"/>
              <a:pPr defTabSz="912813" fontAlgn="base">
                <a:spcBef>
                  <a:spcPct val="0"/>
                </a:spcBef>
                <a:spcAft>
                  <a:spcPct val="0"/>
                </a:spcAft>
              </a:pPr>
              <a:t>9</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186C8EAC-7041-4586-AEAC-C42D21E617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F05E9652-FF1E-43BB-9B97-D38403C56B22}"/>
              </a:ext>
            </a:extLst>
          </p:cNvPr>
          <p:cNvSpPr>
            <a:spLocks noGrp="1"/>
          </p:cNvSpPr>
          <p:nvPr>
            <p:ph type="body" idx="1"/>
          </p:nvPr>
        </p:nvSpPr>
        <p:spPr/>
        <p:txBody>
          <a:bodyPr/>
          <a:lstStyle/>
          <a:p>
            <a:pPr defTabSz="914367" fontAlgn="auto">
              <a:spcBef>
                <a:spcPts val="0"/>
              </a:spcBef>
              <a:spcAft>
                <a:spcPts val="333"/>
              </a:spcAft>
              <a:defRPr/>
            </a:pPr>
            <a:endParaRPr lang="en-US" sz="882"/>
          </a:p>
        </p:txBody>
      </p:sp>
      <p:sp>
        <p:nvSpPr>
          <p:cNvPr id="48132" name="Header Placeholder 3">
            <a:extLst>
              <a:ext uri="{FF2B5EF4-FFF2-40B4-BE49-F238E27FC236}">
                <a16:creationId xmlns:a16="http://schemas.microsoft.com/office/drawing/2014/main" id="{B7173E81-80C0-4E69-BEEB-7D0616C851B9}"/>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endParaRPr lang="en-US" altLang="en-US" sz="1200"/>
          </a:p>
        </p:txBody>
      </p:sp>
      <p:sp>
        <p:nvSpPr>
          <p:cNvPr id="5" name="Footer Placeholder 4">
            <a:extLst>
              <a:ext uri="{FF2B5EF4-FFF2-40B4-BE49-F238E27FC236}">
                <a16:creationId xmlns:a16="http://schemas.microsoft.com/office/drawing/2014/main" id="{D3CC5EAA-88CB-4EDA-87FB-7BADA91FFCA6}"/>
              </a:ext>
            </a:extLst>
          </p:cNvPr>
          <p:cNvSpPr>
            <a:spLocks noGrp="1"/>
          </p:cNvSpPr>
          <p:nvPr>
            <p:ph type="ftr" sz="quarter" idx="4"/>
          </p:nvPr>
        </p:nvSpPr>
        <p:spPr>
          <a:xfrm>
            <a:off x="0" y="8686800"/>
            <a:ext cx="5920740" cy="355964"/>
          </a:xfrm>
        </p:spPr>
        <p:txBody>
          <a:bodyPr/>
          <a:lstStyle/>
          <a:p>
            <a:pPr>
              <a:defRPr/>
            </a:pPr>
            <a:r>
              <a:rPr lang="en-US"/>
              <a:t>© Microsoft Corporation. All rights reserved. MICROSOFT MAKES NO WARRANTIES, EXPRESS, IMPLIED OR STATUTORY, AS TO THE INFORMATION IN THIS PRESENTATION.</a:t>
            </a:r>
          </a:p>
        </p:txBody>
      </p:sp>
      <p:sp>
        <p:nvSpPr>
          <p:cNvPr id="48134" name="Date Placeholder 5">
            <a:extLst>
              <a:ext uri="{FF2B5EF4-FFF2-40B4-BE49-F238E27FC236}">
                <a16:creationId xmlns:a16="http://schemas.microsoft.com/office/drawing/2014/main" id="{6B63B70A-959D-4A57-974F-27AC52086246}"/>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4C761F25-18E8-4E8E-855B-6AAD9C2C7982}" type="datetime8">
              <a:rPr lang="en-US" altLang="en-US" sz="1200"/>
              <a:pPr defTabSz="912813" fontAlgn="base">
                <a:spcBef>
                  <a:spcPct val="0"/>
                </a:spcBef>
                <a:spcAft>
                  <a:spcPct val="0"/>
                </a:spcAft>
              </a:pPr>
              <a:t>11/2/23 5:35 PM</a:t>
            </a:fld>
            <a:endParaRPr lang="en-US" altLang="en-US" sz="1200"/>
          </a:p>
        </p:txBody>
      </p:sp>
      <p:sp>
        <p:nvSpPr>
          <p:cNvPr id="48135" name="Slide Number Placeholder 6">
            <a:extLst>
              <a:ext uri="{FF2B5EF4-FFF2-40B4-BE49-F238E27FC236}">
                <a16:creationId xmlns:a16="http://schemas.microsoft.com/office/drawing/2014/main" id="{124230EB-FA7C-44D7-9FBE-11E71F9FFA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813" fontAlgn="base">
              <a:spcBef>
                <a:spcPct val="0"/>
              </a:spcBef>
              <a:spcAft>
                <a:spcPct val="0"/>
              </a:spcAft>
            </a:pPr>
            <a:fld id="{4EB2438B-5C09-4BC1-BB90-A6F3196D2309}" type="slidenum">
              <a:rPr lang="en-US" altLang="en-US" sz="1200"/>
              <a:pPr defTabSz="912813" fontAlgn="base">
                <a:spcBef>
                  <a:spcPct val="0"/>
                </a:spcBef>
                <a:spcAft>
                  <a:spcPct val="0"/>
                </a:spcAft>
              </a:pPr>
              <a:t>10</a:t>
            </a:fld>
            <a:endParaRPr lang="en-US" altLang="en-US" sz="1200"/>
          </a:p>
        </p:txBody>
      </p:sp>
    </p:spTree>
    <p:extLst>
      <p:ext uri="{BB962C8B-B14F-4D97-AF65-F5344CB8AC3E}">
        <p14:creationId xmlns:p14="http://schemas.microsoft.com/office/powerpoint/2010/main" val="22699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BB9EF-5027-6449-A291-40E2E9B684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55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209254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4.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11.jpeg"/><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Walk I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82F9519-A9EF-44F1-C540-B2A57347FF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79280" y="5925113"/>
            <a:ext cx="718164" cy="343470"/>
          </a:xfrm>
          <a:prstGeom prst="rect">
            <a:avLst/>
          </a:prstGeom>
          <a:effectLst>
            <a:outerShdw blurRad="457200" dir="1587510" sx="57000" sy="57000" algn="tl" rotWithShape="0">
              <a:prstClr val="black">
                <a:alpha val="51204"/>
              </a:prstClr>
            </a:outerShdw>
          </a:effectLst>
        </p:spPr>
      </p:pic>
      <p:pic>
        <p:nvPicPr>
          <p:cNvPr id="4" name="Picture 3">
            <a:extLst>
              <a:ext uri="{FF2B5EF4-FFF2-40B4-BE49-F238E27FC236}">
                <a16:creationId xmlns:a16="http://schemas.microsoft.com/office/drawing/2014/main" id="{B728DB0B-E02D-894D-B06D-A0E45C70D45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4FCC000-2D3C-A480-77F8-8F4B5589CFC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7085" y="87054"/>
            <a:ext cx="5225143" cy="1604891"/>
          </a:xfrm>
          <a:prstGeom prst="rect">
            <a:avLst/>
          </a:prstGeom>
        </p:spPr>
      </p:pic>
    </p:spTree>
    <p:extLst>
      <p:ext uri="{BB962C8B-B14F-4D97-AF65-F5344CB8AC3E}">
        <p14:creationId xmlns:p14="http://schemas.microsoft.com/office/powerpoint/2010/main" val="8984150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263" y="2873414"/>
            <a:ext cx="4159950" cy="1107996"/>
          </a:xfrm>
        </p:spPr>
        <p:txBody>
          <a:bodyPr anchor="ct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4000" y="0"/>
            <a:ext cx="6858000" cy="6858000"/>
          </a:xfrm>
          <a:blipFill>
            <a:blip r:embed="rId2" cstate="screen">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1455" y="6549107"/>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265599029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an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2"/>
                </a:solidFill>
                <a:effectLst/>
                <a:latin typeface="72" panose="020B0503030000000003" pitchFamily="34" charset="0"/>
                <a:ea typeface="+mn-ea"/>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b="0" i="0" spc="0" baseline="0">
                <a:solidFill>
                  <a:schemeClr val="accent2"/>
                </a:solidFill>
                <a:latin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19630519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emo slide an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1"/>
                </a:solidFill>
                <a:effectLst/>
                <a:latin typeface="72" panose="020B0503030000000003" pitchFamily="34" charset="0"/>
                <a:ea typeface="+mn-ea"/>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b="0" i="0" spc="0" baseline="0">
                <a:solidFill>
                  <a:schemeClr val="accent1"/>
                </a:solidFill>
                <a:latin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52696814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and Text - No image">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gradFill>
                  <a:gsLst>
                    <a:gs pos="0">
                      <a:schemeClr val="tx1"/>
                    </a:gs>
                    <a:gs pos="100000">
                      <a:schemeClr val="tx1"/>
                    </a:gs>
                  </a:gsLst>
                </a:gradFill>
                <a:effectLst/>
                <a:latin typeface="72" panose="020B0503030000000003" pitchFamily="34" charset="0"/>
                <a:ea typeface="+mn-ea"/>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4"/>
          </a:xfrm>
          <a:noFill/>
        </p:spPr>
        <p:txBody>
          <a:bodyPr/>
          <a:lstStyle>
            <a:lvl1pPr marL="0" indent="0">
              <a:spcBef>
                <a:spcPts val="0"/>
              </a:spcBef>
              <a:spcAft>
                <a:spcPts val="0"/>
              </a:spcAft>
              <a:buFont typeface="Arial" panose="020B0604020202020204" pitchFamily="34" charset="0"/>
              <a:buNone/>
              <a:defRPr sz="2200" b="0" i="0" spc="0" baseline="0">
                <a:gradFill>
                  <a:gsLst>
                    <a:gs pos="0">
                      <a:schemeClr val="tx1"/>
                    </a:gs>
                    <a:gs pos="100000">
                      <a:schemeClr val="tx1"/>
                    </a:gs>
                  </a:gsLst>
                </a:gradFill>
                <a:latin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18845209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2"/>
                </a:solidFill>
                <a:effectLst/>
                <a:latin typeface="72" panose="020B0503030000000003" pitchFamily="34" charset="0"/>
                <a:ea typeface="+mn-ea"/>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85954434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solidFill>
                  <a:schemeClr val="accent1"/>
                </a:solidFill>
                <a:effectLst/>
                <a:latin typeface="72" panose="020B0503030000000003" pitchFamily="34" charset="0"/>
                <a:ea typeface="+mn-ea"/>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37092524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No Image">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a:noFill/>
        </p:spPr>
        <p:txBody>
          <a:bodyPr anchor="b" anchorCtr="0"/>
          <a:lstStyle>
            <a:lvl1pPr algn="l" defTabSz="932742" rtl="0" eaLnBrk="1" latinLnBrk="0" hangingPunct="1">
              <a:lnSpc>
                <a:spcPct val="90000"/>
              </a:lnSpc>
              <a:spcBef>
                <a:spcPct val="0"/>
              </a:spcBef>
              <a:buNone/>
              <a:defRPr lang="en-US" sz="3600" b="1" i="0" kern="1200" cap="none" spc="0" baseline="0" dirty="0">
                <a:ln w="3175">
                  <a:noFill/>
                </a:ln>
                <a:gradFill>
                  <a:gsLst>
                    <a:gs pos="0">
                      <a:schemeClr val="tx1"/>
                    </a:gs>
                    <a:gs pos="100000">
                      <a:schemeClr val="tx1"/>
                    </a:gs>
                  </a:gsLst>
                </a:gradFill>
                <a:effectLst/>
                <a:latin typeface="72" panose="020B0503030000000003" pitchFamily="34" charset="0"/>
                <a:ea typeface="+mn-ea"/>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35763808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3564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393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b="0"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263" y="1436688"/>
            <a:ext cx="11018520" cy="1908215"/>
          </a:xfrm>
        </p:spPr>
        <p:txBody>
          <a:bodyPr/>
          <a:lstStyle>
            <a:lvl1pPr marL="0" indent="0">
              <a:buNone/>
              <a:defRPr sz="2800">
                <a:gradFill>
                  <a:gsLst>
                    <a:gs pos="0">
                      <a:schemeClr val="tx1"/>
                    </a:gs>
                    <a:gs pos="100000">
                      <a:schemeClr val="tx1"/>
                    </a:gs>
                  </a:gsLst>
                </a:gradFill>
                <a:latin typeface="Consolas" panose="020B0609020204030204" pitchFamily="49" charset="0"/>
                <a:cs typeface="Consolas" panose="020B0609020204030204" pitchFamily="49" charset="0"/>
              </a:defRPr>
            </a:lvl1pPr>
            <a:lvl2pPr marL="346553" indent="0">
              <a:buNone/>
              <a:defRPr sz="2400">
                <a:gradFill>
                  <a:gsLst>
                    <a:gs pos="0">
                      <a:schemeClr val="tx1"/>
                    </a:gs>
                    <a:gs pos="100000">
                      <a:schemeClr val="tx1"/>
                    </a:gs>
                  </a:gsLst>
                </a:gradFill>
                <a:latin typeface="Consolas" panose="020B0609020204030204" pitchFamily="49" charset="0"/>
                <a:cs typeface="Consolas" panose="020B0609020204030204" pitchFamily="49" charset="0"/>
              </a:defRPr>
            </a:lvl2pPr>
            <a:lvl3pPr marL="584607" indent="0">
              <a:buNone/>
              <a:defRPr sz="2000">
                <a:gradFill>
                  <a:gsLst>
                    <a:gs pos="0">
                      <a:schemeClr val="tx1"/>
                    </a:gs>
                    <a:gs pos="100000">
                      <a:schemeClr val="tx1"/>
                    </a:gs>
                  </a:gsLst>
                </a:gradFill>
                <a:latin typeface="Consolas" panose="020B0609020204030204" pitchFamily="49" charset="0"/>
                <a:cs typeface="Consolas" panose="020B0609020204030204" pitchFamily="49" charset="0"/>
              </a:defRPr>
            </a:lvl3pPr>
            <a:lvl4pPr marL="814563" indent="0">
              <a:buNone/>
              <a:defRPr sz="1800">
                <a:gradFill>
                  <a:gsLst>
                    <a:gs pos="0">
                      <a:schemeClr val="tx1"/>
                    </a:gs>
                    <a:gs pos="100000">
                      <a:schemeClr val="tx1"/>
                    </a:gs>
                  </a:gsLst>
                </a:gradFill>
                <a:latin typeface="Consolas" panose="020B0609020204030204" pitchFamily="49" charset="0"/>
                <a:cs typeface="Consolas" panose="020B0609020204030204" pitchFamily="49" charset="0"/>
              </a:defRPr>
            </a:lvl4pPr>
            <a:lvl5pPr marL="1050997" indent="0">
              <a:buNone/>
              <a:defRPr sz="1800">
                <a:gradFill>
                  <a:gsLst>
                    <a:gs pos="0">
                      <a:schemeClr val="tx1"/>
                    </a:gs>
                    <a:gs pos="100000">
                      <a:schemeClr val="tx1"/>
                    </a:gs>
                  </a:gsLs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4171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Main Title Slide with Info">
    <p:bg>
      <p:bgPr>
        <a:solidFill>
          <a:schemeClr val="accent3"/>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3801126"/>
            <a:ext cx="9144000" cy="553998"/>
          </a:xfrm>
          <a:noFill/>
        </p:spPr>
        <p:txBody>
          <a:bodyPr anchor="t" anchorCtr="0">
            <a:noAutofit/>
          </a:bodyPr>
          <a:lstStyle>
            <a:lvl1pPr>
              <a:defRPr sz="3600" b="1" i="0" spc="0" baseline="0">
                <a:solidFill>
                  <a:schemeClr val="accent1"/>
                </a:solidFill>
                <a:latin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71500" y="5168487"/>
            <a:ext cx="9144000" cy="338554"/>
          </a:xfrm>
          <a:noFill/>
        </p:spPr>
        <p:txBody>
          <a:bodyPr/>
          <a:lstStyle>
            <a:lvl1pPr marL="0" indent="0">
              <a:spcBef>
                <a:spcPts val="0"/>
              </a:spcBef>
              <a:buNone/>
              <a:defRPr sz="2200" b="0" i="0" spc="0" baseline="0">
                <a:solidFill>
                  <a:schemeClr val="accent1"/>
                </a:solidFill>
                <a:latin typeface="72" panose="020B0503030000000003" pitchFamily="34" charset="0"/>
                <a:cs typeface="72" panose="020B0503030000000003" pitchFamily="34" charset="0"/>
              </a:defRPr>
            </a:lvl1pPr>
          </a:lstStyle>
          <a:p>
            <a:pPr lvl="0"/>
            <a:r>
              <a:rPr lang="en-US"/>
              <a:t>Click to edit Master text styles</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6219255"/>
            <a:ext cx="718164" cy="343470"/>
          </a:xfrm>
          <a:prstGeom prst="rect">
            <a:avLst/>
          </a:prstGeom>
        </p:spPr>
      </p:pic>
      <p:pic>
        <p:nvPicPr>
          <p:cNvPr id="2" name="Picture 1">
            <a:extLst>
              <a:ext uri="{FF2B5EF4-FFF2-40B4-BE49-F238E27FC236}">
                <a16:creationId xmlns:a16="http://schemas.microsoft.com/office/drawing/2014/main" id="{7F7BB544-9571-D6B6-39F1-CC6672445F4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3407229"/>
          </a:xfrm>
          <a:prstGeom prst="rect">
            <a:avLst/>
          </a:prstGeom>
        </p:spPr>
      </p:pic>
      <p:pic>
        <p:nvPicPr>
          <p:cNvPr id="8" name="Picture 7">
            <a:extLst>
              <a:ext uri="{FF2B5EF4-FFF2-40B4-BE49-F238E27FC236}">
                <a16:creationId xmlns:a16="http://schemas.microsoft.com/office/drawing/2014/main" id="{C7A07829-C2FA-6E43-FC8B-872BEC624B2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7085" y="87054"/>
            <a:ext cx="5225143" cy="1604891"/>
          </a:xfrm>
          <a:prstGeom prst="rect">
            <a:avLst/>
          </a:prstGeom>
        </p:spPr>
      </p:pic>
      <p:pic>
        <p:nvPicPr>
          <p:cNvPr id="12" name="Picture 11">
            <a:extLst>
              <a:ext uri="{FF2B5EF4-FFF2-40B4-BE49-F238E27FC236}">
                <a16:creationId xmlns:a16="http://schemas.microsoft.com/office/drawing/2014/main" id="{367E1998-9FE3-8C79-CEBF-C7D34A0D1DD2}"/>
              </a:ext>
            </a:extLst>
          </p:cNvPr>
          <p:cNvPicPr>
            <a:picLocks noChangeAspect="1"/>
          </p:cNvPicPr>
          <p:nvPr userDrawn="1"/>
        </p:nvPicPr>
        <p:blipFill>
          <a:blip r:embed="rId6"/>
          <a:stretch>
            <a:fillRect/>
          </a:stretch>
        </p:blipFill>
        <p:spPr>
          <a:xfrm>
            <a:off x="9153671" y="4490720"/>
            <a:ext cx="2746230" cy="2072006"/>
          </a:xfrm>
          <a:prstGeom prst="rect">
            <a:avLst/>
          </a:prstGeom>
        </p:spPr>
      </p:pic>
    </p:spTree>
    <p:extLst>
      <p:ext uri="{BB962C8B-B14F-4D97-AF65-F5344CB8AC3E}">
        <p14:creationId xmlns:p14="http://schemas.microsoft.com/office/powerpoint/2010/main" val="38557078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96D6D0-D551-2481-7AF8-08B57E2BC45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E2961C0-6C18-F4B2-C7DA-722509919663}"/>
              </a:ext>
            </a:extLst>
          </p:cNvPr>
          <p:cNvSpPr/>
          <p:nvPr userDrawn="1"/>
        </p:nvSpPr>
        <p:spPr bwMode="auto">
          <a:xfrm>
            <a:off x="237506" y="6175169"/>
            <a:ext cx="11697195" cy="6828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endParaRPr>
          </a:p>
        </p:txBody>
      </p:sp>
    </p:spTree>
    <p:extLst>
      <p:ext uri="{BB962C8B-B14F-4D97-AF65-F5344CB8AC3E}">
        <p14:creationId xmlns:p14="http://schemas.microsoft.com/office/powerpoint/2010/main" val="37034679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bg>
      <p:bgPr>
        <a:solidFill>
          <a:schemeClr val="accent3"/>
        </a:solidFill>
        <a:effectLst/>
      </p:bgPr>
    </p:bg>
    <p:spTree>
      <p:nvGrpSpPr>
        <p:cNvPr id="1" name=""/>
        <p:cNvGrpSpPr/>
        <p:nvPr/>
      </p:nvGrpSpPr>
      <p:grpSpPr>
        <a:xfrm>
          <a:off x="0" y="0"/>
          <a:ext cx="0" cy="0"/>
          <a:chOff x="0" y="0"/>
          <a:chExt cx="0" cy="0"/>
        </a:xfrm>
      </p:grpSpPr>
      <p:pic>
        <p:nvPicPr>
          <p:cNvPr id="1407726516" name="Acquired Company Logo Placeholder" descr="{&quot;templafy&quot;:{&quot;id&quot;:&quot;9a6a16cc-93ce-40af-b205-2222431a4776&quot;}}"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69" y="522453"/>
            <a:ext cx="4124850" cy="266010"/>
          </a:xfrm>
          <a:prstGeom prst="rect">
            <a:avLst/>
          </a:prstGeom>
        </p:spPr>
      </p:pic>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71500" y="6424227"/>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2023 SAP SE or an SAP affiliate company. All rights reserved. See Legal Notice on www.sap.com/legal-notice for use terms, disclaimers, disclosures, or restrictions related to SAP Materials for general audiences.</a:t>
            </a:r>
          </a:p>
        </p:txBody>
      </p:sp>
      <p:sp>
        <p:nvSpPr>
          <p:cNvPr id="3" name="Contact information">
            <a:extLst>
              <a:ext uri="{FF2B5EF4-FFF2-40B4-BE49-F238E27FC236}">
                <a16:creationId xmlns:a16="http://schemas.microsoft.com/office/drawing/2014/main" id="{238BEA1F-EFCB-7173-7D8E-CDD6564B5D3C}"/>
              </a:ext>
            </a:extLst>
          </p:cNvPr>
          <p:cNvSpPr>
            <a:spLocks noGrp="1"/>
          </p:cNvSpPr>
          <p:nvPr>
            <p:ph type="body" sz="quarter" idx="10" hasCustomPrompt="1"/>
          </p:nvPr>
        </p:nvSpPr>
        <p:spPr>
          <a:xfrm>
            <a:off x="584200" y="3958390"/>
            <a:ext cx="5513388" cy="1448108"/>
          </a:xfrm>
        </p:spPr>
        <p:txBody>
          <a:bodyPr anchor="t" anchorCtr="0">
            <a:noAutofit/>
          </a:bodyPr>
          <a:lstStyle>
            <a:lvl1pPr marL="0" indent="0">
              <a:spcBef>
                <a:spcPts val="0"/>
              </a:spcBef>
              <a:spcAft>
                <a:spcPts val="1200"/>
              </a:spcAft>
              <a:buNone/>
              <a:defRPr sz="1600" b="1" i="0" spc="0">
                <a:solidFill>
                  <a:schemeClr val="accent1"/>
                </a:solidFill>
                <a:latin typeface="72" panose="020B0503030000000003" pitchFamily="34" charset="0"/>
                <a:cs typeface="72" panose="020B0503030000000003" pitchFamily="34" charset="0"/>
              </a:defRPr>
            </a:lvl1pPr>
            <a:lvl2pPr marL="0" indent="0">
              <a:spcBef>
                <a:spcPts val="0"/>
              </a:spcBef>
              <a:buNone/>
              <a:defRPr sz="1600" b="0" i="0" spc="0">
                <a:solidFill>
                  <a:schemeClr val="accent1"/>
                </a:solidFill>
                <a:latin typeface="72" panose="020B0503030000000003"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4" name="Thank you">
            <a:extLst>
              <a:ext uri="{FF2B5EF4-FFF2-40B4-BE49-F238E27FC236}">
                <a16:creationId xmlns:a16="http://schemas.microsoft.com/office/drawing/2014/main" id="{6C01E8A1-7CD3-CB25-5779-45D70F0D0293}"/>
              </a:ext>
            </a:extLst>
          </p:cNvPr>
          <p:cNvSpPr>
            <a:spLocks noGrp="1"/>
          </p:cNvSpPr>
          <p:nvPr>
            <p:ph type="ctrTitle" hasCustomPrompt="1"/>
          </p:nvPr>
        </p:nvSpPr>
        <p:spPr bwMode="gray">
          <a:xfrm>
            <a:off x="584200" y="2727827"/>
            <a:ext cx="5513388" cy="631660"/>
          </a:xfrm>
        </p:spPr>
        <p:txBody>
          <a:bodyPr anchor="t" anchorCtr="0">
            <a:noAutofit/>
          </a:bodyPr>
          <a:lstStyle>
            <a:lvl1pPr>
              <a:defRPr sz="3600" b="1" i="0" spc="0">
                <a:solidFill>
                  <a:schemeClr val="accent1"/>
                </a:solidFill>
                <a:latin typeface="72" panose="020B0503030000000003" pitchFamily="34" charset="0"/>
                <a:cs typeface="72" panose="020B0503030000000003" pitchFamily="34" charset="0"/>
              </a:defRPr>
            </a:lvl1pPr>
          </a:lstStyle>
          <a:p>
            <a:r>
              <a:rPr lang="en-US"/>
              <a:t>Thank you.</a:t>
            </a:r>
            <a:endParaRPr lang="de-DE"/>
          </a:p>
        </p:txBody>
      </p:sp>
      <p:pic>
        <p:nvPicPr>
          <p:cNvPr id="5" name="Graphic 4">
            <a:extLst>
              <a:ext uri="{FF2B5EF4-FFF2-40B4-BE49-F238E27FC236}">
                <a16:creationId xmlns:a16="http://schemas.microsoft.com/office/drawing/2014/main" id="{563A8DC4-7791-4BEB-DD77-55FDAAA9B7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931334"/>
            <a:ext cx="718164" cy="343470"/>
          </a:xfrm>
          <a:prstGeom prst="rect">
            <a:avLst/>
          </a:prstGeom>
        </p:spPr>
      </p:pic>
      <p:pic>
        <p:nvPicPr>
          <p:cNvPr id="2" name="Picture 1">
            <a:extLst>
              <a:ext uri="{FF2B5EF4-FFF2-40B4-BE49-F238E27FC236}">
                <a16:creationId xmlns:a16="http://schemas.microsoft.com/office/drawing/2014/main" id="{B84FF0DC-6725-DA46-84D1-EC2967C19BA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1951463"/>
          </a:xfrm>
          <a:prstGeom prst="rect">
            <a:avLst/>
          </a:prstGeom>
        </p:spPr>
      </p:pic>
      <p:pic>
        <p:nvPicPr>
          <p:cNvPr id="6" name="Picture 5">
            <a:extLst>
              <a:ext uri="{FF2B5EF4-FFF2-40B4-BE49-F238E27FC236}">
                <a16:creationId xmlns:a16="http://schemas.microsoft.com/office/drawing/2014/main" id="{8498594E-F6D2-18A8-5189-7C478C7AB2CF}"/>
              </a:ext>
            </a:extLst>
          </p:cNvPr>
          <p:cNvPicPr>
            <a:picLocks noChangeAspect="1"/>
          </p:cNvPicPr>
          <p:nvPr userDrawn="1"/>
        </p:nvPicPr>
        <p:blipFill>
          <a:blip r:embed="rId6"/>
          <a:stretch>
            <a:fillRect/>
          </a:stretch>
        </p:blipFill>
        <p:spPr>
          <a:xfrm>
            <a:off x="9153671" y="4490720"/>
            <a:ext cx="2746230" cy="2072006"/>
          </a:xfrm>
          <a:prstGeom prst="rect">
            <a:avLst/>
          </a:prstGeom>
        </p:spPr>
      </p:pic>
    </p:spTree>
    <p:extLst>
      <p:ext uri="{BB962C8B-B14F-4D97-AF65-F5344CB8AC3E}">
        <p14:creationId xmlns:p14="http://schemas.microsoft.com/office/powerpoint/2010/main" val="140293954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0" y="1436688"/>
            <a:ext cx="11018838"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1" y="6269038"/>
            <a:ext cx="12192001"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920803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Main Title Slide with Inf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81975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48B029D-C1BA-6745-8ADE-EF91FC90E083}"/>
              </a:ext>
            </a:extLst>
          </p:cNvPr>
          <p:cNvSpPr>
            <a:spLocks noGrp="1"/>
          </p:cNvSpPr>
          <p:nvPr>
            <p:ph type="pic" sz="quarter" idx="10"/>
          </p:nvPr>
        </p:nvSpPr>
        <p:spPr>
          <a:xfrm>
            <a:off x="8124003" y="0"/>
            <a:ext cx="4067998" cy="6858000"/>
          </a:xfrm>
        </p:spPr>
        <p:txBody>
          <a:bodyPr anchor="ctr" anchorCtr="0"/>
          <a:lstStyle>
            <a:lvl1pPr algn="ctr">
              <a:defRPr/>
            </a:lvl1pPr>
          </a:lstStyle>
          <a:p>
            <a:r>
              <a:rPr lang="en-US"/>
              <a:t>Click icon to add picture</a:t>
            </a:r>
          </a:p>
          <a:p>
            <a:endParaRPr lang="en-US"/>
          </a:p>
          <a:p>
            <a:endParaRPr lang="en-US"/>
          </a:p>
        </p:txBody>
      </p:sp>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2772854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2">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C96C-AA16-CA17-867C-808216591A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200CD44-8155-C33A-7EC4-2C8F315782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CD4E381-B4DB-ED6E-DAD2-8F35CD288355}"/>
              </a:ext>
            </a:extLst>
          </p:cNvPr>
          <p:cNvSpPr>
            <a:spLocks noGrp="1"/>
          </p:cNvSpPr>
          <p:nvPr>
            <p:ph type="dt" sz="half" idx="10"/>
          </p:nvPr>
        </p:nvSpPr>
        <p:spPr/>
        <p:txBody>
          <a:bodyPr/>
          <a:lstStyle/>
          <a:p>
            <a:fld id="{96F21F0A-163D-6443-B0A4-EE2D74342EAC}" type="datetimeFigureOut">
              <a:rPr lang="en-US" smtClean="0"/>
              <a:t>11/2/23</a:t>
            </a:fld>
            <a:endParaRPr lang="en-US"/>
          </a:p>
        </p:txBody>
      </p:sp>
      <p:sp>
        <p:nvSpPr>
          <p:cNvPr id="5" name="Footer Placeholder 4">
            <a:extLst>
              <a:ext uri="{FF2B5EF4-FFF2-40B4-BE49-F238E27FC236}">
                <a16:creationId xmlns:a16="http://schemas.microsoft.com/office/drawing/2014/main" id="{3BB72D76-D112-21A8-A9A4-59A10506A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9FE6A-0605-5411-095C-6BB11F1FC496}"/>
              </a:ext>
            </a:extLst>
          </p:cNvPr>
          <p:cNvSpPr>
            <a:spLocks noGrp="1"/>
          </p:cNvSpPr>
          <p:nvPr>
            <p:ph type="sldNum" sz="quarter" idx="12"/>
          </p:nvPr>
        </p:nvSpPr>
        <p:spPr/>
        <p:txBody>
          <a:bodyPr/>
          <a:lstStyle/>
          <a:p>
            <a:fld id="{AD19B560-9761-0148-AD01-6CF4C9099748}" type="slidenum">
              <a:rPr lang="en-US" smtClean="0"/>
              <a:t>‹#›</a:t>
            </a:fld>
            <a:endParaRPr lang="en-US"/>
          </a:p>
        </p:txBody>
      </p:sp>
    </p:spTree>
    <p:extLst>
      <p:ext uri="{BB962C8B-B14F-4D97-AF65-F5344CB8AC3E}">
        <p14:creationId xmlns:p14="http://schemas.microsoft.com/office/powerpoint/2010/main" val="33048222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B8A6-3509-BCFC-9315-F119F979863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7C1066-AE39-272C-9854-23C63F6C27C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A5E9E9-6FA0-0F0B-8638-F6FBD2EE12F3}"/>
              </a:ext>
            </a:extLst>
          </p:cNvPr>
          <p:cNvSpPr>
            <a:spLocks noGrp="1"/>
          </p:cNvSpPr>
          <p:nvPr>
            <p:ph type="dt" sz="half" idx="10"/>
          </p:nvPr>
        </p:nvSpPr>
        <p:spPr/>
        <p:txBody>
          <a:bodyPr/>
          <a:lstStyle/>
          <a:p>
            <a:fld id="{96F21F0A-163D-6443-B0A4-EE2D74342EAC}" type="datetimeFigureOut">
              <a:rPr lang="en-US" smtClean="0"/>
              <a:t>11/2/23</a:t>
            </a:fld>
            <a:endParaRPr lang="en-US"/>
          </a:p>
        </p:txBody>
      </p:sp>
      <p:sp>
        <p:nvSpPr>
          <p:cNvPr id="5" name="Footer Placeholder 4">
            <a:extLst>
              <a:ext uri="{FF2B5EF4-FFF2-40B4-BE49-F238E27FC236}">
                <a16:creationId xmlns:a16="http://schemas.microsoft.com/office/drawing/2014/main" id="{D8F1BDBA-899A-9441-2EF1-7976960A5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08E5F-D031-E7B8-F951-5FD18D767459}"/>
              </a:ext>
            </a:extLst>
          </p:cNvPr>
          <p:cNvSpPr>
            <a:spLocks noGrp="1"/>
          </p:cNvSpPr>
          <p:nvPr>
            <p:ph type="sldNum" sz="quarter" idx="12"/>
          </p:nvPr>
        </p:nvSpPr>
        <p:spPr/>
        <p:txBody>
          <a:bodyPr/>
          <a:lstStyle/>
          <a:p>
            <a:fld id="{AD19B560-9761-0148-AD01-6CF4C9099748}" type="slidenum">
              <a:rPr lang="en-US" smtClean="0"/>
              <a:t>‹#›</a:t>
            </a:fld>
            <a:endParaRPr lang="en-US"/>
          </a:p>
        </p:txBody>
      </p:sp>
    </p:spTree>
    <p:extLst>
      <p:ext uri="{BB962C8B-B14F-4D97-AF65-F5344CB8AC3E}">
        <p14:creationId xmlns:p14="http://schemas.microsoft.com/office/powerpoint/2010/main" val="2062598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1920E-1422-C71D-A34C-D98A0D4DE39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DB10F67-C3DC-C958-0F48-970944AEA8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327D309-C776-BDA2-1DE6-91C01E8D74E7}"/>
              </a:ext>
            </a:extLst>
          </p:cNvPr>
          <p:cNvSpPr>
            <a:spLocks noGrp="1"/>
          </p:cNvSpPr>
          <p:nvPr>
            <p:ph type="dt" sz="half" idx="10"/>
          </p:nvPr>
        </p:nvSpPr>
        <p:spPr/>
        <p:txBody>
          <a:bodyPr/>
          <a:lstStyle/>
          <a:p>
            <a:fld id="{96F21F0A-163D-6443-B0A4-EE2D74342EAC}" type="datetimeFigureOut">
              <a:rPr lang="en-US" smtClean="0"/>
              <a:t>11/2/23</a:t>
            </a:fld>
            <a:endParaRPr lang="en-US"/>
          </a:p>
        </p:txBody>
      </p:sp>
      <p:sp>
        <p:nvSpPr>
          <p:cNvPr id="5" name="Footer Placeholder 4">
            <a:extLst>
              <a:ext uri="{FF2B5EF4-FFF2-40B4-BE49-F238E27FC236}">
                <a16:creationId xmlns:a16="http://schemas.microsoft.com/office/drawing/2014/main" id="{E3C9F590-62D8-B527-44B0-C164B5BF5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11D4B-9092-17B4-B220-63FAC1C6374C}"/>
              </a:ext>
            </a:extLst>
          </p:cNvPr>
          <p:cNvSpPr>
            <a:spLocks noGrp="1"/>
          </p:cNvSpPr>
          <p:nvPr>
            <p:ph type="sldNum" sz="quarter" idx="12"/>
          </p:nvPr>
        </p:nvSpPr>
        <p:spPr/>
        <p:txBody>
          <a:bodyPr/>
          <a:lstStyle/>
          <a:p>
            <a:fld id="{AD19B560-9761-0148-AD01-6CF4C9099748}" type="slidenum">
              <a:rPr lang="en-US" smtClean="0"/>
              <a:t>‹#›</a:t>
            </a:fld>
            <a:endParaRPr lang="en-US"/>
          </a:p>
        </p:txBody>
      </p:sp>
    </p:spTree>
    <p:extLst>
      <p:ext uri="{BB962C8B-B14F-4D97-AF65-F5344CB8AC3E}">
        <p14:creationId xmlns:p14="http://schemas.microsoft.com/office/powerpoint/2010/main" val="1240698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7E2E-C0BF-3151-367A-E1D1259C259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03E4E49-681D-6A2A-BED1-BD50CC40618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7EDF31C-4F27-0A28-4495-1E01D6E2464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DBA6CBA-25ED-DE5F-316C-E16E9F3BB1A6}"/>
              </a:ext>
            </a:extLst>
          </p:cNvPr>
          <p:cNvSpPr>
            <a:spLocks noGrp="1"/>
          </p:cNvSpPr>
          <p:nvPr>
            <p:ph type="dt" sz="half" idx="10"/>
          </p:nvPr>
        </p:nvSpPr>
        <p:spPr/>
        <p:txBody>
          <a:bodyPr/>
          <a:lstStyle/>
          <a:p>
            <a:fld id="{96F21F0A-163D-6443-B0A4-EE2D74342EAC}" type="datetimeFigureOut">
              <a:rPr lang="en-US" smtClean="0"/>
              <a:t>11/2/23</a:t>
            </a:fld>
            <a:endParaRPr lang="en-US"/>
          </a:p>
        </p:txBody>
      </p:sp>
      <p:sp>
        <p:nvSpPr>
          <p:cNvPr id="6" name="Footer Placeholder 5">
            <a:extLst>
              <a:ext uri="{FF2B5EF4-FFF2-40B4-BE49-F238E27FC236}">
                <a16:creationId xmlns:a16="http://schemas.microsoft.com/office/drawing/2014/main" id="{975C9F9E-8FEC-306B-8B2B-855024BB9B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F54AB8-F9C2-C6E4-EE81-FD98E8294DDC}"/>
              </a:ext>
            </a:extLst>
          </p:cNvPr>
          <p:cNvSpPr>
            <a:spLocks noGrp="1"/>
          </p:cNvSpPr>
          <p:nvPr>
            <p:ph type="sldNum" sz="quarter" idx="12"/>
          </p:nvPr>
        </p:nvSpPr>
        <p:spPr/>
        <p:txBody>
          <a:bodyPr/>
          <a:lstStyle/>
          <a:p>
            <a:fld id="{AD19B560-9761-0148-AD01-6CF4C9099748}" type="slidenum">
              <a:rPr lang="en-US" smtClean="0"/>
              <a:t>‹#›</a:t>
            </a:fld>
            <a:endParaRPr lang="en-US"/>
          </a:p>
        </p:txBody>
      </p:sp>
    </p:spTree>
    <p:extLst>
      <p:ext uri="{BB962C8B-B14F-4D97-AF65-F5344CB8AC3E}">
        <p14:creationId xmlns:p14="http://schemas.microsoft.com/office/powerpoint/2010/main" val="33995940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58A3-ECB1-6767-6700-ED3B56C00C4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002ED0-2200-D884-8EC4-3446280931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D6EE6C-4E19-94F5-31B4-29E4EE7C38C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8654BC4-E920-608D-DD5F-C9BED9EFF7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8CF1224-7DC7-C3C2-A6BD-9F312F55BA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7CDD22A-7AC7-A63C-81FF-6D4B14B4CDA5}"/>
              </a:ext>
            </a:extLst>
          </p:cNvPr>
          <p:cNvSpPr>
            <a:spLocks noGrp="1"/>
          </p:cNvSpPr>
          <p:nvPr>
            <p:ph type="dt" sz="half" idx="10"/>
          </p:nvPr>
        </p:nvSpPr>
        <p:spPr/>
        <p:txBody>
          <a:bodyPr/>
          <a:lstStyle/>
          <a:p>
            <a:fld id="{96F21F0A-163D-6443-B0A4-EE2D74342EAC}" type="datetimeFigureOut">
              <a:rPr lang="en-US" smtClean="0"/>
              <a:t>11/2/23</a:t>
            </a:fld>
            <a:endParaRPr lang="en-US"/>
          </a:p>
        </p:txBody>
      </p:sp>
      <p:sp>
        <p:nvSpPr>
          <p:cNvPr id="8" name="Footer Placeholder 7">
            <a:extLst>
              <a:ext uri="{FF2B5EF4-FFF2-40B4-BE49-F238E27FC236}">
                <a16:creationId xmlns:a16="http://schemas.microsoft.com/office/drawing/2014/main" id="{28441242-A0A9-F56B-8EAB-1AA9C8E57F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BF7C79-AA8A-4826-DB06-4292128CCF2C}"/>
              </a:ext>
            </a:extLst>
          </p:cNvPr>
          <p:cNvSpPr>
            <a:spLocks noGrp="1"/>
          </p:cNvSpPr>
          <p:nvPr>
            <p:ph type="sldNum" sz="quarter" idx="12"/>
          </p:nvPr>
        </p:nvSpPr>
        <p:spPr/>
        <p:txBody>
          <a:bodyPr/>
          <a:lstStyle/>
          <a:p>
            <a:fld id="{AD19B560-9761-0148-AD01-6CF4C9099748}" type="slidenum">
              <a:rPr lang="en-US" smtClean="0"/>
              <a:t>‹#›</a:t>
            </a:fld>
            <a:endParaRPr lang="en-US"/>
          </a:p>
        </p:txBody>
      </p:sp>
    </p:spTree>
    <p:extLst>
      <p:ext uri="{BB962C8B-B14F-4D97-AF65-F5344CB8AC3E}">
        <p14:creationId xmlns:p14="http://schemas.microsoft.com/office/powerpoint/2010/main" val="60570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Content Placeholder 3"/>
          <p:cNvSpPr>
            <a:spLocks noGrp="1"/>
          </p:cNvSpPr>
          <p:nvPr>
            <p:ph sz="quarter" idx="10"/>
          </p:nvPr>
        </p:nvSpPr>
        <p:spPr>
          <a:xfrm>
            <a:off x="584200" y="1435100"/>
            <a:ext cx="11018838" cy="1612749"/>
          </a:xfrm>
        </p:spPr>
        <p:txBody>
          <a:bodyPr/>
          <a:lstStyle>
            <a:lvl1pPr>
              <a:defRPr b="0" i="0" spc="0">
                <a:gradFill>
                  <a:gsLst>
                    <a:gs pos="0">
                      <a:schemeClr val="tx1"/>
                    </a:gs>
                    <a:gs pos="100000">
                      <a:schemeClr val="tx1"/>
                    </a:gs>
                  </a:gsLst>
                </a:gradFill>
                <a:latin typeface="72" panose="020B0503030000000003" pitchFamily="34" charset="0"/>
              </a:defRPr>
            </a:lvl1pPr>
            <a:lvl2pPr>
              <a:defRPr b="0" i="0" spc="0">
                <a:gradFill>
                  <a:gsLst>
                    <a:gs pos="0">
                      <a:schemeClr val="tx1"/>
                    </a:gs>
                    <a:gs pos="100000">
                      <a:schemeClr val="tx1"/>
                    </a:gs>
                  </a:gsLst>
                </a:gradFill>
                <a:latin typeface="72" panose="020B0503030000000003" pitchFamily="34" charset="0"/>
              </a:defRPr>
            </a:lvl2pPr>
            <a:lvl3pPr>
              <a:defRPr b="0" i="0" spc="0">
                <a:gradFill>
                  <a:gsLst>
                    <a:gs pos="0">
                      <a:schemeClr val="tx1"/>
                    </a:gs>
                    <a:gs pos="100000">
                      <a:schemeClr val="tx1"/>
                    </a:gs>
                  </a:gsLst>
                </a:gradFill>
                <a:latin typeface="72" panose="020B0503030000000003" pitchFamily="34" charset="0"/>
              </a:defRPr>
            </a:lvl3pPr>
            <a:lvl4pPr>
              <a:defRPr b="0" i="0" spc="0">
                <a:gradFill>
                  <a:gsLst>
                    <a:gs pos="0">
                      <a:schemeClr val="tx1"/>
                    </a:gs>
                    <a:gs pos="100000">
                      <a:schemeClr val="tx1"/>
                    </a:gs>
                  </a:gsLst>
                </a:gradFill>
                <a:latin typeface="72" panose="020B0503030000000003" pitchFamily="34" charset="0"/>
              </a:defRPr>
            </a:lvl4pPr>
            <a:lvl5pPr>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9928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0AF2-907E-1FAE-916A-4FCDDE8AD8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345273D-8EEE-D07A-CC6E-367C8C5FD3BB}"/>
              </a:ext>
            </a:extLst>
          </p:cNvPr>
          <p:cNvSpPr>
            <a:spLocks noGrp="1"/>
          </p:cNvSpPr>
          <p:nvPr>
            <p:ph type="dt" sz="half" idx="10"/>
          </p:nvPr>
        </p:nvSpPr>
        <p:spPr/>
        <p:txBody>
          <a:bodyPr/>
          <a:lstStyle/>
          <a:p>
            <a:fld id="{96F21F0A-163D-6443-B0A4-EE2D74342EAC}" type="datetimeFigureOut">
              <a:rPr lang="en-US" smtClean="0"/>
              <a:t>11/2/23</a:t>
            </a:fld>
            <a:endParaRPr lang="en-US"/>
          </a:p>
        </p:txBody>
      </p:sp>
      <p:sp>
        <p:nvSpPr>
          <p:cNvPr id="4" name="Footer Placeholder 3">
            <a:extLst>
              <a:ext uri="{FF2B5EF4-FFF2-40B4-BE49-F238E27FC236}">
                <a16:creationId xmlns:a16="http://schemas.microsoft.com/office/drawing/2014/main" id="{EC49A460-4D4F-DFEE-EDEC-FA7C298ADA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60B268-D355-10F8-4D49-9D603D019F77}"/>
              </a:ext>
            </a:extLst>
          </p:cNvPr>
          <p:cNvSpPr>
            <a:spLocks noGrp="1"/>
          </p:cNvSpPr>
          <p:nvPr>
            <p:ph type="sldNum" sz="quarter" idx="12"/>
          </p:nvPr>
        </p:nvSpPr>
        <p:spPr/>
        <p:txBody>
          <a:bodyPr/>
          <a:lstStyle/>
          <a:p>
            <a:fld id="{AD19B560-9761-0148-AD01-6CF4C9099748}" type="slidenum">
              <a:rPr lang="en-US" smtClean="0"/>
              <a:t>‹#›</a:t>
            </a:fld>
            <a:endParaRPr lang="en-US"/>
          </a:p>
        </p:txBody>
      </p:sp>
    </p:spTree>
    <p:extLst>
      <p:ext uri="{BB962C8B-B14F-4D97-AF65-F5344CB8AC3E}">
        <p14:creationId xmlns:p14="http://schemas.microsoft.com/office/powerpoint/2010/main" val="7426446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177249-C65B-1946-14CA-84A6FFC4291C}"/>
              </a:ext>
            </a:extLst>
          </p:cNvPr>
          <p:cNvSpPr>
            <a:spLocks noGrp="1"/>
          </p:cNvSpPr>
          <p:nvPr>
            <p:ph type="dt" sz="half" idx="10"/>
          </p:nvPr>
        </p:nvSpPr>
        <p:spPr/>
        <p:txBody>
          <a:bodyPr/>
          <a:lstStyle/>
          <a:p>
            <a:fld id="{96F21F0A-163D-6443-B0A4-EE2D74342EAC}" type="datetimeFigureOut">
              <a:rPr lang="en-US" smtClean="0"/>
              <a:t>11/2/23</a:t>
            </a:fld>
            <a:endParaRPr lang="en-US"/>
          </a:p>
        </p:txBody>
      </p:sp>
      <p:sp>
        <p:nvSpPr>
          <p:cNvPr id="3" name="Footer Placeholder 2">
            <a:extLst>
              <a:ext uri="{FF2B5EF4-FFF2-40B4-BE49-F238E27FC236}">
                <a16:creationId xmlns:a16="http://schemas.microsoft.com/office/drawing/2014/main" id="{C5A76B88-E3AD-DB51-D1ED-24EE9C0A8A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FF4279-2CA3-518B-2F1E-9D49A1D35F4B}"/>
              </a:ext>
            </a:extLst>
          </p:cNvPr>
          <p:cNvSpPr>
            <a:spLocks noGrp="1"/>
          </p:cNvSpPr>
          <p:nvPr>
            <p:ph type="sldNum" sz="quarter" idx="12"/>
          </p:nvPr>
        </p:nvSpPr>
        <p:spPr/>
        <p:txBody>
          <a:bodyPr/>
          <a:lstStyle/>
          <a:p>
            <a:fld id="{AD19B560-9761-0148-AD01-6CF4C9099748}" type="slidenum">
              <a:rPr lang="en-US" smtClean="0"/>
              <a:t>‹#›</a:t>
            </a:fld>
            <a:endParaRPr lang="en-US"/>
          </a:p>
        </p:txBody>
      </p:sp>
    </p:spTree>
    <p:extLst>
      <p:ext uri="{BB962C8B-B14F-4D97-AF65-F5344CB8AC3E}">
        <p14:creationId xmlns:p14="http://schemas.microsoft.com/office/powerpoint/2010/main" val="3033930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7224F-86D6-DBBE-D6B8-F690DED836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423D301-DBCF-077C-576B-BEE40AA821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759ACB7-189D-7291-812F-D569E2152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9F4999-C68F-EF39-F155-DA8C13926CB5}"/>
              </a:ext>
            </a:extLst>
          </p:cNvPr>
          <p:cNvSpPr>
            <a:spLocks noGrp="1"/>
          </p:cNvSpPr>
          <p:nvPr>
            <p:ph type="dt" sz="half" idx="10"/>
          </p:nvPr>
        </p:nvSpPr>
        <p:spPr/>
        <p:txBody>
          <a:bodyPr/>
          <a:lstStyle/>
          <a:p>
            <a:fld id="{96F21F0A-163D-6443-B0A4-EE2D74342EAC}" type="datetimeFigureOut">
              <a:rPr lang="en-US" smtClean="0"/>
              <a:t>11/2/23</a:t>
            </a:fld>
            <a:endParaRPr lang="en-US"/>
          </a:p>
        </p:txBody>
      </p:sp>
      <p:sp>
        <p:nvSpPr>
          <p:cNvPr id="6" name="Footer Placeholder 5">
            <a:extLst>
              <a:ext uri="{FF2B5EF4-FFF2-40B4-BE49-F238E27FC236}">
                <a16:creationId xmlns:a16="http://schemas.microsoft.com/office/drawing/2014/main" id="{6C3A48FF-0E27-101C-A634-1D107214F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309632-2530-76EB-EFDE-482E8E184315}"/>
              </a:ext>
            </a:extLst>
          </p:cNvPr>
          <p:cNvSpPr>
            <a:spLocks noGrp="1"/>
          </p:cNvSpPr>
          <p:nvPr>
            <p:ph type="sldNum" sz="quarter" idx="12"/>
          </p:nvPr>
        </p:nvSpPr>
        <p:spPr/>
        <p:txBody>
          <a:bodyPr/>
          <a:lstStyle/>
          <a:p>
            <a:fld id="{AD19B560-9761-0148-AD01-6CF4C9099748}" type="slidenum">
              <a:rPr lang="en-US" smtClean="0"/>
              <a:t>‹#›</a:t>
            </a:fld>
            <a:endParaRPr lang="en-US"/>
          </a:p>
        </p:txBody>
      </p:sp>
    </p:spTree>
    <p:extLst>
      <p:ext uri="{BB962C8B-B14F-4D97-AF65-F5344CB8AC3E}">
        <p14:creationId xmlns:p14="http://schemas.microsoft.com/office/powerpoint/2010/main" val="2185354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50735-67BE-897B-845C-69B350E593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97EEF7-B613-C85F-E827-4E56844614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2D38FC-75BD-CCF7-7D2F-64B8F16EC8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53EF37-4EC1-CAA7-C534-6FD39D4CF157}"/>
              </a:ext>
            </a:extLst>
          </p:cNvPr>
          <p:cNvSpPr>
            <a:spLocks noGrp="1"/>
          </p:cNvSpPr>
          <p:nvPr>
            <p:ph type="dt" sz="half" idx="10"/>
          </p:nvPr>
        </p:nvSpPr>
        <p:spPr/>
        <p:txBody>
          <a:bodyPr/>
          <a:lstStyle/>
          <a:p>
            <a:fld id="{96F21F0A-163D-6443-B0A4-EE2D74342EAC}" type="datetimeFigureOut">
              <a:rPr lang="en-US" smtClean="0"/>
              <a:t>11/2/23</a:t>
            </a:fld>
            <a:endParaRPr lang="en-US"/>
          </a:p>
        </p:txBody>
      </p:sp>
      <p:sp>
        <p:nvSpPr>
          <p:cNvPr id="6" name="Footer Placeholder 5">
            <a:extLst>
              <a:ext uri="{FF2B5EF4-FFF2-40B4-BE49-F238E27FC236}">
                <a16:creationId xmlns:a16="http://schemas.microsoft.com/office/drawing/2014/main" id="{DF93CEC7-0D33-0565-7E77-2BC94F773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A39F2-12A1-FA33-2952-D5ABC212C45C}"/>
              </a:ext>
            </a:extLst>
          </p:cNvPr>
          <p:cNvSpPr>
            <a:spLocks noGrp="1"/>
          </p:cNvSpPr>
          <p:nvPr>
            <p:ph type="sldNum" sz="quarter" idx="12"/>
          </p:nvPr>
        </p:nvSpPr>
        <p:spPr/>
        <p:txBody>
          <a:bodyPr/>
          <a:lstStyle/>
          <a:p>
            <a:fld id="{AD19B560-9761-0148-AD01-6CF4C9099748}" type="slidenum">
              <a:rPr lang="en-US" smtClean="0"/>
              <a:t>‹#›</a:t>
            </a:fld>
            <a:endParaRPr lang="en-US"/>
          </a:p>
        </p:txBody>
      </p:sp>
    </p:spTree>
    <p:extLst>
      <p:ext uri="{BB962C8B-B14F-4D97-AF65-F5344CB8AC3E}">
        <p14:creationId xmlns:p14="http://schemas.microsoft.com/office/powerpoint/2010/main" val="1090284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7013-51D0-6CC4-3468-816CE9850F3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4892212-4674-5CD3-6A77-724D34D60A9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F25E23-A9D4-627E-98CF-2CB79C7BA464}"/>
              </a:ext>
            </a:extLst>
          </p:cNvPr>
          <p:cNvSpPr>
            <a:spLocks noGrp="1"/>
          </p:cNvSpPr>
          <p:nvPr>
            <p:ph type="dt" sz="half" idx="10"/>
          </p:nvPr>
        </p:nvSpPr>
        <p:spPr/>
        <p:txBody>
          <a:bodyPr/>
          <a:lstStyle/>
          <a:p>
            <a:fld id="{96F21F0A-163D-6443-B0A4-EE2D74342EAC}" type="datetimeFigureOut">
              <a:rPr lang="en-US" smtClean="0"/>
              <a:t>11/2/23</a:t>
            </a:fld>
            <a:endParaRPr lang="en-US"/>
          </a:p>
        </p:txBody>
      </p:sp>
      <p:sp>
        <p:nvSpPr>
          <p:cNvPr id="5" name="Footer Placeholder 4">
            <a:extLst>
              <a:ext uri="{FF2B5EF4-FFF2-40B4-BE49-F238E27FC236}">
                <a16:creationId xmlns:a16="http://schemas.microsoft.com/office/drawing/2014/main" id="{B9E7D2CB-300A-E930-FD2D-2407D70E9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BC633-932E-B507-8C1C-733ABF9F30DA}"/>
              </a:ext>
            </a:extLst>
          </p:cNvPr>
          <p:cNvSpPr>
            <a:spLocks noGrp="1"/>
          </p:cNvSpPr>
          <p:nvPr>
            <p:ph type="sldNum" sz="quarter" idx="12"/>
          </p:nvPr>
        </p:nvSpPr>
        <p:spPr/>
        <p:txBody>
          <a:bodyPr/>
          <a:lstStyle/>
          <a:p>
            <a:fld id="{AD19B560-9761-0148-AD01-6CF4C9099748}" type="slidenum">
              <a:rPr lang="en-US" smtClean="0"/>
              <a:t>‹#›</a:t>
            </a:fld>
            <a:endParaRPr lang="en-US"/>
          </a:p>
        </p:txBody>
      </p:sp>
    </p:spTree>
    <p:extLst>
      <p:ext uri="{BB962C8B-B14F-4D97-AF65-F5344CB8AC3E}">
        <p14:creationId xmlns:p14="http://schemas.microsoft.com/office/powerpoint/2010/main" val="11770667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68688-6E83-F1A0-3578-EFD4AED891C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7B38B0F-9812-B874-F977-9D31327AD4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E74075-62E0-0FA3-52BC-E29F11B99861}"/>
              </a:ext>
            </a:extLst>
          </p:cNvPr>
          <p:cNvSpPr>
            <a:spLocks noGrp="1"/>
          </p:cNvSpPr>
          <p:nvPr>
            <p:ph type="dt" sz="half" idx="10"/>
          </p:nvPr>
        </p:nvSpPr>
        <p:spPr/>
        <p:txBody>
          <a:bodyPr/>
          <a:lstStyle/>
          <a:p>
            <a:fld id="{96F21F0A-163D-6443-B0A4-EE2D74342EAC}" type="datetimeFigureOut">
              <a:rPr lang="en-US" smtClean="0"/>
              <a:t>11/2/23</a:t>
            </a:fld>
            <a:endParaRPr lang="en-US"/>
          </a:p>
        </p:txBody>
      </p:sp>
      <p:sp>
        <p:nvSpPr>
          <p:cNvPr id="5" name="Footer Placeholder 4">
            <a:extLst>
              <a:ext uri="{FF2B5EF4-FFF2-40B4-BE49-F238E27FC236}">
                <a16:creationId xmlns:a16="http://schemas.microsoft.com/office/drawing/2014/main" id="{9E3409D6-9A9D-D1E8-5D1B-97CD8FC96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AB0BB4-EF70-25B1-A2D0-9D417BE25880}"/>
              </a:ext>
            </a:extLst>
          </p:cNvPr>
          <p:cNvSpPr>
            <a:spLocks noGrp="1"/>
          </p:cNvSpPr>
          <p:nvPr>
            <p:ph type="sldNum" sz="quarter" idx="12"/>
          </p:nvPr>
        </p:nvSpPr>
        <p:spPr/>
        <p:txBody>
          <a:bodyPr/>
          <a:lstStyle/>
          <a:p>
            <a:fld id="{AD19B560-9761-0148-AD01-6CF4C9099748}" type="slidenum">
              <a:rPr lang="en-US" smtClean="0"/>
              <a:t>‹#›</a:t>
            </a:fld>
            <a:endParaRPr lang="en-US"/>
          </a:p>
        </p:txBody>
      </p:sp>
    </p:spTree>
    <p:extLst>
      <p:ext uri="{BB962C8B-B14F-4D97-AF65-F5344CB8AC3E}">
        <p14:creationId xmlns:p14="http://schemas.microsoft.com/office/powerpoint/2010/main" val="26368913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1563-C554-B13B-E665-6AF483BCA4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1078B2-E674-A836-C16D-135E2692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3FBD61-612D-43F4-30C7-A58F59A82516}"/>
              </a:ext>
            </a:extLst>
          </p:cNvPr>
          <p:cNvSpPr>
            <a:spLocks noGrp="1"/>
          </p:cNvSpPr>
          <p:nvPr>
            <p:ph type="dt" sz="half" idx="10"/>
          </p:nvPr>
        </p:nvSpPr>
        <p:spPr/>
        <p:txBody>
          <a:bodyPr/>
          <a:lstStyle/>
          <a:p>
            <a:fld id="{5615AE08-0006-424C-8120-924A2D8F0FAE}" type="datetimeFigureOut">
              <a:rPr lang="en-US" smtClean="0"/>
              <a:t>11/2/23</a:t>
            </a:fld>
            <a:endParaRPr lang="en-US"/>
          </a:p>
        </p:txBody>
      </p:sp>
      <p:sp>
        <p:nvSpPr>
          <p:cNvPr id="5" name="Footer Placeholder 4">
            <a:extLst>
              <a:ext uri="{FF2B5EF4-FFF2-40B4-BE49-F238E27FC236}">
                <a16:creationId xmlns:a16="http://schemas.microsoft.com/office/drawing/2014/main" id="{26351044-5A8C-3F73-AE64-A76A8D68F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48CB64-5EB0-3C40-CCDF-982E619361AF}"/>
              </a:ext>
            </a:extLst>
          </p:cNvPr>
          <p:cNvSpPr>
            <a:spLocks noGrp="1"/>
          </p:cNvSpPr>
          <p:nvPr>
            <p:ph type="sldNum" sz="quarter" idx="12"/>
          </p:nvPr>
        </p:nvSpPr>
        <p:spPr/>
        <p:txBody>
          <a:bodyPr/>
          <a:lstStyle/>
          <a:p>
            <a:fld id="{C739579C-0842-E64B-9B89-B53C4265FD00}" type="slidenum">
              <a:rPr lang="en-US" smtClean="0"/>
              <a:t>‹#›</a:t>
            </a:fld>
            <a:endParaRPr lang="en-US"/>
          </a:p>
        </p:txBody>
      </p:sp>
    </p:spTree>
    <p:extLst>
      <p:ext uri="{BB962C8B-B14F-4D97-AF65-F5344CB8AC3E}">
        <p14:creationId xmlns:p14="http://schemas.microsoft.com/office/powerpoint/2010/main" val="16349700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D687C-0469-4726-8AD4-54692F1A9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5DCEA7-9E7D-777D-11E7-7009A62C36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9560E-24A7-620B-BFB8-A7B9D09207B9}"/>
              </a:ext>
            </a:extLst>
          </p:cNvPr>
          <p:cNvSpPr>
            <a:spLocks noGrp="1"/>
          </p:cNvSpPr>
          <p:nvPr>
            <p:ph type="dt" sz="half" idx="10"/>
          </p:nvPr>
        </p:nvSpPr>
        <p:spPr/>
        <p:txBody>
          <a:bodyPr/>
          <a:lstStyle/>
          <a:p>
            <a:fld id="{5615AE08-0006-424C-8120-924A2D8F0FAE}" type="datetimeFigureOut">
              <a:rPr lang="en-US" smtClean="0"/>
              <a:t>11/2/23</a:t>
            </a:fld>
            <a:endParaRPr lang="en-US"/>
          </a:p>
        </p:txBody>
      </p:sp>
      <p:sp>
        <p:nvSpPr>
          <p:cNvPr id="5" name="Footer Placeholder 4">
            <a:extLst>
              <a:ext uri="{FF2B5EF4-FFF2-40B4-BE49-F238E27FC236}">
                <a16:creationId xmlns:a16="http://schemas.microsoft.com/office/drawing/2014/main" id="{B7DD4736-87E5-8357-3374-E4FE0731F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7A434-3A6B-E2BC-A5CF-084F9219CA23}"/>
              </a:ext>
            </a:extLst>
          </p:cNvPr>
          <p:cNvSpPr>
            <a:spLocks noGrp="1"/>
          </p:cNvSpPr>
          <p:nvPr>
            <p:ph type="sldNum" sz="quarter" idx="12"/>
          </p:nvPr>
        </p:nvSpPr>
        <p:spPr/>
        <p:txBody>
          <a:bodyPr/>
          <a:lstStyle/>
          <a:p>
            <a:fld id="{C739579C-0842-E64B-9B89-B53C4265FD00}" type="slidenum">
              <a:rPr lang="en-US" smtClean="0"/>
              <a:t>‹#›</a:t>
            </a:fld>
            <a:endParaRPr lang="en-US"/>
          </a:p>
        </p:txBody>
      </p:sp>
    </p:spTree>
    <p:extLst>
      <p:ext uri="{BB962C8B-B14F-4D97-AF65-F5344CB8AC3E}">
        <p14:creationId xmlns:p14="http://schemas.microsoft.com/office/powerpoint/2010/main" val="9720440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6C45-E1A2-D8DD-3BBD-C5D4A953B7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F50042-1A90-13A8-4473-6C55352E24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0D8840-0FE4-FE21-89DA-0BEBE355F694}"/>
              </a:ext>
            </a:extLst>
          </p:cNvPr>
          <p:cNvSpPr>
            <a:spLocks noGrp="1"/>
          </p:cNvSpPr>
          <p:nvPr>
            <p:ph type="dt" sz="half" idx="10"/>
          </p:nvPr>
        </p:nvSpPr>
        <p:spPr/>
        <p:txBody>
          <a:bodyPr/>
          <a:lstStyle/>
          <a:p>
            <a:fld id="{5615AE08-0006-424C-8120-924A2D8F0FAE}" type="datetimeFigureOut">
              <a:rPr lang="en-US" smtClean="0"/>
              <a:t>11/2/23</a:t>
            </a:fld>
            <a:endParaRPr lang="en-US"/>
          </a:p>
        </p:txBody>
      </p:sp>
      <p:sp>
        <p:nvSpPr>
          <p:cNvPr id="5" name="Footer Placeholder 4">
            <a:extLst>
              <a:ext uri="{FF2B5EF4-FFF2-40B4-BE49-F238E27FC236}">
                <a16:creationId xmlns:a16="http://schemas.microsoft.com/office/drawing/2014/main" id="{D15B9ABC-2770-5AE8-396C-368AFF952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A8CEC-66FA-0D62-6D0F-80C9044B2949}"/>
              </a:ext>
            </a:extLst>
          </p:cNvPr>
          <p:cNvSpPr>
            <a:spLocks noGrp="1"/>
          </p:cNvSpPr>
          <p:nvPr>
            <p:ph type="sldNum" sz="quarter" idx="12"/>
          </p:nvPr>
        </p:nvSpPr>
        <p:spPr/>
        <p:txBody>
          <a:bodyPr/>
          <a:lstStyle/>
          <a:p>
            <a:fld id="{C739579C-0842-E64B-9B89-B53C4265FD00}" type="slidenum">
              <a:rPr lang="en-US" smtClean="0"/>
              <a:t>‹#›</a:t>
            </a:fld>
            <a:endParaRPr lang="en-US"/>
          </a:p>
        </p:txBody>
      </p:sp>
    </p:spTree>
    <p:extLst>
      <p:ext uri="{BB962C8B-B14F-4D97-AF65-F5344CB8AC3E}">
        <p14:creationId xmlns:p14="http://schemas.microsoft.com/office/powerpoint/2010/main" val="29657314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0F0A-484C-8D4B-2151-377EE774BA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4AABFE-9617-5026-10F6-62626E0F11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61D75F-E646-8666-7B26-B49009B0D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5CDFEC-E939-1B3C-D342-ACE724D642F7}"/>
              </a:ext>
            </a:extLst>
          </p:cNvPr>
          <p:cNvSpPr>
            <a:spLocks noGrp="1"/>
          </p:cNvSpPr>
          <p:nvPr>
            <p:ph type="dt" sz="half" idx="10"/>
          </p:nvPr>
        </p:nvSpPr>
        <p:spPr/>
        <p:txBody>
          <a:bodyPr/>
          <a:lstStyle/>
          <a:p>
            <a:fld id="{5615AE08-0006-424C-8120-924A2D8F0FAE}" type="datetimeFigureOut">
              <a:rPr lang="en-US" smtClean="0"/>
              <a:t>11/2/23</a:t>
            </a:fld>
            <a:endParaRPr lang="en-US"/>
          </a:p>
        </p:txBody>
      </p:sp>
      <p:sp>
        <p:nvSpPr>
          <p:cNvPr id="6" name="Footer Placeholder 5">
            <a:extLst>
              <a:ext uri="{FF2B5EF4-FFF2-40B4-BE49-F238E27FC236}">
                <a16:creationId xmlns:a16="http://schemas.microsoft.com/office/drawing/2014/main" id="{1327BAD1-650A-3138-79F8-20477AD17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25C9D4-84EA-50F7-ED32-307484606B3E}"/>
              </a:ext>
            </a:extLst>
          </p:cNvPr>
          <p:cNvSpPr>
            <a:spLocks noGrp="1"/>
          </p:cNvSpPr>
          <p:nvPr>
            <p:ph type="sldNum" sz="quarter" idx="12"/>
          </p:nvPr>
        </p:nvSpPr>
        <p:spPr/>
        <p:txBody>
          <a:bodyPr/>
          <a:lstStyle/>
          <a:p>
            <a:fld id="{C739579C-0842-E64B-9B89-B53C4265FD00}" type="slidenum">
              <a:rPr lang="en-US" smtClean="0"/>
              <a:t>‹#›</a:t>
            </a:fld>
            <a:endParaRPr lang="en-US"/>
          </a:p>
        </p:txBody>
      </p:sp>
    </p:spTree>
    <p:extLst>
      <p:ext uri="{BB962C8B-B14F-4D97-AF65-F5344CB8AC3E}">
        <p14:creationId xmlns:p14="http://schemas.microsoft.com/office/powerpoint/2010/main" val="135977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a:lstStyle>
            <a:lvl1pPr marL="0" indent="0">
              <a:buNone/>
              <a:defRPr b="0" i="0" spc="0">
                <a:gradFill>
                  <a:gsLst>
                    <a:gs pos="0">
                      <a:schemeClr val="tx1"/>
                    </a:gs>
                    <a:gs pos="100000">
                      <a:schemeClr val="tx1"/>
                    </a:gs>
                  </a:gsLst>
                </a:gradFill>
                <a:latin typeface="72" panose="020B0503030000000003" pitchFamily="34" charset="0"/>
              </a:defRPr>
            </a:lvl1pPr>
            <a:lvl2pPr marL="228600" indent="0">
              <a:buNone/>
              <a:defRPr b="0" i="0" spc="0">
                <a:gradFill>
                  <a:gsLst>
                    <a:gs pos="0">
                      <a:schemeClr val="tx1"/>
                    </a:gs>
                    <a:gs pos="100000">
                      <a:schemeClr val="tx1"/>
                    </a:gs>
                  </a:gsLst>
                </a:gradFill>
                <a:latin typeface="72" panose="020B0503030000000003" pitchFamily="34" charset="0"/>
              </a:defRPr>
            </a:lvl2pPr>
            <a:lvl3pPr marL="457200" indent="0">
              <a:buNone/>
              <a:defRPr b="0" i="0" spc="0">
                <a:gradFill>
                  <a:gsLst>
                    <a:gs pos="0">
                      <a:schemeClr val="tx1"/>
                    </a:gs>
                    <a:gs pos="100000">
                      <a:schemeClr val="tx1"/>
                    </a:gs>
                  </a:gsLst>
                </a:gradFill>
                <a:latin typeface="72" panose="020B0503030000000003" pitchFamily="34" charset="0"/>
              </a:defRPr>
            </a:lvl3pPr>
            <a:lvl4pPr marL="685800" indent="0">
              <a:buNone/>
              <a:defRPr b="0" i="0" spc="0">
                <a:gradFill>
                  <a:gsLst>
                    <a:gs pos="0">
                      <a:schemeClr val="tx1"/>
                    </a:gs>
                    <a:gs pos="100000">
                      <a:schemeClr val="tx1"/>
                    </a:gs>
                  </a:gsLst>
                </a:gradFill>
                <a:latin typeface="72" panose="020B0503030000000003" pitchFamily="34" charset="0"/>
              </a:defRPr>
            </a:lvl4pPr>
            <a:lvl5pPr marL="914400" indent="0">
              <a:buNone/>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49752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95FE9-5867-96C4-30D6-3033695AB5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86629D-A9C9-92E9-F410-CBA78B111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3F105B-8E3A-2F95-2A7C-117726D72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22D4BF-89C2-E154-6D5B-203C18A1FA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2E250E-1BAA-B606-A786-E792F6DA4E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7C2ADA-3AE9-4766-41E9-28193B349015}"/>
              </a:ext>
            </a:extLst>
          </p:cNvPr>
          <p:cNvSpPr>
            <a:spLocks noGrp="1"/>
          </p:cNvSpPr>
          <p:nvPr>
            <p:ph type="dt" sz="half" idx="10"/>
          </p:nvPr>
        </p:nvSpPr>
        <p:spPr/>
        <p:txBody>
          <a:bodyPr/>
          <a:lstStyle/>
          <a:p>
            <a:fld id="{5615AE08-0006-424C-8120-924A2D8F0FAE}" type="datetimeFigureOut">
              <a:rPr lang="en-US" smtClean="0"/>
              <a:t>11/2/23</a:t>
            </a:fld>
            <a:endParaRPr lang="en-US"/>
          </a:p>
        </p:txBody>
      </p:sp>
      <p:sp>
        <p:nvSpPr>
          <p:cNvPr id="8" name="Footer Placeholder 7">
            <a:extLst>
              <a:ext uri="{FF2B5EF4-FFF2-40B4-BE49-F238E27FC236}">
                <a16:creationId xmlns:a16="http://schemas.microsoft.com/office/drawing/2014/main" id="{289F3C6C-355F-663A-73C2-ACB2EA2438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E8A36C-2EE1-A880-6E95-5525EB5600C3}"/>
              </a:ext>
            </a:extLst>
          </p:cNvPr>
          <p:cNvSpPr>
            <a:spLocks noGrp="1"/>
          </p:cNvSpPr>
          <p:nvPr>
            <p:ph type="sldNum" sz="quarter" idx="12"/>
          </p:nvPr>
        </p:nvSpPr>
        <p:spPr/>
        <p:txBody>
          <a:bodyPr/>
          <a:lstStyle/>
          <a:p>
            <a:fld id="{C739579C-0842-E64B-9B89-B53C4265FD00}" type="slidenum">
              <a:rPr lang="en-US" smtClean="0"/>
              <a:t>‹#›</a:t>
            </a:fld>
            <a:endParaRPr lang="en-US"/>
          </a:p>
        </p:txBody>
      </p:sp>
    </p:spTree>
    <p:extLst>
      <p:ext uri="{BB962C8B-B14F-4D97-AF65-F5344CB8AC3E}">
        <p14:creationId xmlns:p14="http://schemas.microsoft.com/office/powerpoint/2010/main" val="11988931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8A02-B06E-8635-BD46-F82A9FB04D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FD5B70-44C4-D645-F476-10C5845D265D}"/>
              </a:ext>
            </a:extLst>
          </p:cNvPr>
          <p:cNvSpPr>
            <a:spLocks noGrp="1"/>
          </p:cNvSpPr>
          <p:nvPr>
            <p:ph type="dt" sz="half" idx="10"/>
          </p:nvPr>
        </p:nvSpPr>
        <p:spPr/>
        <p:txBody>
          <a:bodyPr/>
          <a:lstStyle/>
          <a:p>
            <a:fld id="{5615AE08-0006-424C-8120-924A2D8F0FAE}" type="datetimeFigureOut">
              <a:rPr lang="en-US" smtClean="0"/>
              <a:t>11/2/23</a:t>
            </a:fld>
            <a:endParaRPr lang="en-US"/>
          </a:p>
        </p:txBody>
      </p:sp>
      <p:sp>
        <p:nvSpPr>
          <p:cNvPr id="4" name="Footer Placeholder 3">
            <a:extLst>
              <a:ext uri="{FF2B5EF4-FFF2-40B4-BE49-F238E27FC236}">
                <a16:creationId xmlns:a16="http://schemas.microsoft.com/office/drawing/2014/main" id="{89C61035-E905-BC21-2F37-4DFA39A156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26EB0E-A0C6-EDC6-8DF9-90E1F9ACDADD}"/>
              </a:ext>
            </a:extLst>
          </p:cNvPr>
          <p:cNvSpPr>
            <a:spLocks noGrp="1"/>
          </p:cNvSpPr>
          <p:nvPr>
            <p:ph type="sldNum" sz="quarter" idx="12"/>
          </p:nvPr>
        </p:nvSpPr>
        <p:spPr/>
        <p:txBody>
          <a:bodyPr/>
          <a:lstStyle/>
          <a:p>
            <a:fld id="{C739579C-0842-E64B-9B89-B53C4265FD00}" type="slidenum">
              <a:rPr lang="en-US" smtClean="0"/>
              <a:t>‹#›</a:t>
            </a:fld>
            <a:endParaRPr lang="en-US"/>
          </a:p>
        </p:txBody>
      </p:sp>
    </p:spTree>
    <p:extLst>
      <p:ext uri="{BB962C8B-B14F-4D97-AF65-F5344CB8AC3E}">
        <p14:creationId xmlns:p14="http://schemas.microsoft.com/office/powerpoint/2010/main" val="1249955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F53E30-5031-B040-94CD-2D79410C3DD2}"/>
              </a:ext>
            </a:extLst>
          </p:cNvPr>
          <p:cNvSpPr>
            <a:spLocks noGrp="1"/>
          </p:cNvSpPr>
          <p:nvPr>
            <p:ph type="dt" sz="half" idx="10"/>
          </p:nvPr>
        </p:nvSpPr>
        <p:spPr/>
        <p:txBody>
          <a:bodyPr/>
          <a:lstStyle/>
          <a:p>
            <a:fld id="{5615AE08-0006-424C-8120-924A2D8F0FAE}" type="datetimeFigureOut">
              <a:rPr lang="en-US" smtClean="0"/>
              <a:t>11/2/23</a:t>
            </a:fld>
            <a:endParaRPr lang="en-US"/>
          </a:p>
        </p:txBody>
      </p:sp>
      <p:sp>
        <p:nvSpPr>
          <p:cNvPr id="3" name="Footer Placeholder 2">
            <a:extLst>
              <a:ext uri="{FF2B5EF4-FFF2-40B4-BE49-F238E27FC236}">
                <a16:creationId xmlns:a16="http://schemas.microsoft.com/office/drawing/2014/main" id="{225262A9-5F60-040C-62F4-74C399ED1A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DE345-8F34-E116-5155-4DAD1E4CBB1A}"/>
              </a:ext>
            </a:extLst>
          </p:cNvPr>
          <p:cNvSpPr>
            <a:spLocks noGrp="1"/>
          </p:cNvSpPr>
          <p:nvPr>
            <p:ph type="sldNum" sz="quarter" idx="12"/>
          </p:nvPr>
        </p:nvSpPr>
        <p:spPr/>
        <p:txBody>
          <a:bodyPr/>
          <a:lstStyle/>
          <a:p>
            <a:fld id="{C739579C-0842-E64B-9B89-B53C4265FD00}" type="slidenum">
              <a:rPr lang="en-US" smtClean="0"/>
              <a:t>‹#›</a:t>
            </a:fld>
            <a:endParaRPr lang="en-US"/>
          </a:p>
        </p:txBody>
      </p:sp>
    </p:spTree>
    <p:extLst>
      <p:ext uri="{BB962C8B-B14F-4D97-AF65-F5344CB8AC3E}">
        <p14:creationId xmlns:p14="http://schemas.microsoft.com/office/powerpoint/2010/main" val="986566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3410-43AD-E61F-6E86-C80E984952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731E84-1A9A-178D-72CF-AE6E1945AD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B448A5-C5A8-9596-7CFE-8FED1F4285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571BD2-2302-FB32-E260-073F4614BDC8}"/>
              </a:ext>
            </a:extLst>
          </p:cNvPr>
          <p:cNvSpPr>
            <a:spLocks noGrp="1"/>
          </p:cNvSpPr>
          <p:nvPr>
            <p:ph type="dt" sz="half" idx="10"/>
          </p:nvPr>
        </p:nvSpPr>
        <p:spPr/>
        <p:txBody>
          <a:bodyPr/>
          <a:lstStyle/>
          <a:p>
            <a:fld id="{5615AE08-0006-424C-8120-924A2D8F0FAE}" type="datetimeFigureOut">
              <a:rPr lang="en-US" smtClean="0"/>
              <a:t>11/2/23</a:t>
            </a:fld>
            <a:endParaRPr lang="en-US"/>
          </a:p>
        </p:txBody>
      </p:sp>
      <p:sp>
        <p:nvSpPr>
          <p:cNvPr id="6" name="Footer Placeholder 5">
            <a:extLst>
              <a:ext uri="{FF2B5EF4-FFF2-40B4-BE49-F238E27FC236}">
                <a16:creationId xmlns:a16="http://schemas.microsoft.com/office/drawing/2014/main" id="{8D2C36BF-0C02-2DDE-8835-A6812D7195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7E8508-0611-1422-F6FB-058AB17F5BEF}"/>
              </a:ext>
            </a:extLst>
          </p:cNvPr>
          <p:cNvSpPr>
            <a:spLocks noGrp="1"/>
          </p:cNvSpPr>
          <p:nvPr>
            <p:ph type="sldNum" sz="quarter" idx="12"/>
          </p:nvPr>
        </p:nvSpPr>
        <p:spPr/>
        <p:txBody>
          <a:bodyPr/>
          <a:lstStyle/>
          <a:p>
            <a:fld id="{C739579C-0842-E64B-9B89-B53C4265FD00}" type="slidenum">
              <a:rPr lang="en-US" smtClean="0"/>
              <a:t>‹#›</a:t>
            </a:fld>
            <a:endParaRPr lang="en-US"/>
          </a:p>
        </p:txBody>
      </p:sp>
    </p:spTree>
    <p:extLst>
      <p:ext uri="{BB962C8B-B14F-4D97-AF65-F5344CB8AC3E}">
        <p14:creationId xmlns:p14="http://schemas.microsoft.com/office/powerpoint/2010/main" val="259322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830C-1B0B-3AE5-61D4-4E63C88B9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ED21C7-54FC-6A44-0E41-B278FE1384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0071A7-2AC3-5BFD-C266-AE51450A9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7CB5B1-26B4-4747-459F-E68F1EBE0A0B}"/>
              </a:ext>
            </a:extLst>
          </p:cNvPr>
          <p:cNvSpPr>
            <a:spLocks noGrp="1"/>
          </p:cNvSpPr>
          <p:nvPr>
            <p:ph type="dt" sz="half" idx="10"/>
          </p:nvPr>
        </p:nvSpPr>
        <p:spPr/>
        <p:txBody>
          <a:bodyPr/>
          <a:lstStyle/>
          <a:p>
            <a:fld id="{5615AE08-0006-424C-8120-924A2D8F0FAE}" type="datetimeFigureOut">
              <a:rPr lang="en-US" smtClean="0"/>
              <a:t>11/2/23</a:t>
            </a:fld>
            <a:endParaRPr lang="en-US"/>
          </a:p>
        </p:txBody>
      </p:sp>
      <p:sp>
        <p:nvSpPr>
          <p:cNvPr id="6" name="Footer Placeholder 5">
            <a:extLst>
              <a:ext uri="{FF2B5EF4-FFF2-40B4-BE49-F238E27FC236}">
                <a16:creationId xmlns:a16="http://schemas.microsoft.com/office/drawing/2014/main" id="{A8FE232A-9051-F4E2-2F4B-F26BC581A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E5C5C8-3730-9E25-94D0-7A129582FAA4}"/>
              </a:ext>
            </a:extLst>
          </p:cNvPr>
          <p:cNvSpPr>
            <a:spLocks noGrp="1"/>
          </p:cNvSpPr>
          <p:nvPr>
            <p:ph type="sldNum" sz="quarter" idx="12"/>
          </p:nvPr>
        </p:nvSpPr>
        <p:spPr/>
        <p:txBody>
          <a:bodyPr/>
          <a:lstStyle/>
          <a:p>
            <a:fld id="{C739579C-0842-E64B-9B89-B53C4265FD00}" type="slidenum">
              <a:rPr lang="en-US" smtClean="0"/>
              <a:t>‹#›</a:t>
            </a:fld>
            <a:endParaRPr lang="en-US"/>
          </a:p>
        </p:txBody>
      </p:sp>
    </p:spTree>
    <p:extLst>
      <p:ext uri="{BB962C8B-B14F-4D97-AF65-F5344CB8AC3E}">
        <p14:creationId xmlns:p14="http://schemas.microsoft.com/office/powerpoint/2010/main" val="11019444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AB66-F967-F37C-1BB4-667A3F55DF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87C1A5-945F-7485-58B0-C465E91C2D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0CE51-0EA2-8A6C-30BF-CE8542D013B9}"/>
              </a:ext>
            </a:extLst>
          </p:cNvPr>
          <p:cNvSpPr>
            <a:spLocks noGrp="1"/>
          </p:cNvSpPr>
          <p:nvPr>
            <p:ph type="dt" sz="half" idx="10"/>
          </p:nvPr>
        </p:nvSpPr>
        <p:spPr/>
        <p:txBody>
          <a:bodyPr/>
          <a:lstStyle/>
          <a:p>
            <a:fld id="{5615AE08-0006-424C-8120-924A2D8F0FAE}" type="datetimeFigureOut">
              <a:rPr lang="en-US" smtClean="0"/>
              <a:t>11/2/23</a:t>
            </a:fld>
            <a:endParaRPr lang="en-US"/>
          </a:p>
        </p:txBody>
      </p:sp>
      <p:sp>
        <p:nvSpPr>
          <p:cNvPr id="5" name="Footer Placeholder 4">
            <a:extLst>
              <a:ext uri="{FF2B5EF4-FFF2-40B4-BE49-F238E27FC236}">
                <a16:creationId xmlns:a16="http://schemas.microsoft.com/office/drawing/2014/main" id="{7AD80B6C-E45E-0706-A568-067DC848E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63E6B-A91B-C22C-8183-FE815FB50395}"/>
              </a:ext>
            </a:extLst>
          </p:cNvPr>
          <p:cNvSpPr>
            <a:spLocks noGrp="1"/>
          </p:cNvSpPr>
          <p:nvPr>
            <p:ph type="sldNum" sz="quarter" idx="12"/>
          </p:nvPr>
        </p:nvSpPr>
        <p:spPr/>
        <p:txBody>
          <a:bodyPr/>
          <a:lstStyle/>
          <a:p>
            <a:fld id="{C739579C-0842-E64B-9B89-B53C4265FD00}" type="slidenum">
              <a:rPr lang="en-US" smtClean="0"/>
              <a:t>‹#›</a:t>
            </a:fld>
            <a:endParaRPr lang="en-US"/>
          </a:p>
        </p:txBody>
      </p:sp>
    </p:spTree>
    <p:extLst>
      <p:ext uri="{BB962C8B-B14F-4D97-AF65-F5344CB8AC3E}">
        <p14:creationId xmlns:p14="http://schemas.microsoft.com/office/powerpoint/2010/main" val="6137117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637B9-8FC2-7FCA-DDAC-58E0F1A7EB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1F0B93-4F07-CB5A-7FFC-3C166BAE40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F1A2E-0576-36C8-7E25-783E6B2E591E}"/>
              </a:ext>
            </a:extLst>
          </p:cNvPr>
          <p:cNvSpPr>
            <a:spLocks noGrp="1"/>
          </p:cNvSpPr>
          <p:nvPr>
            <p:ph type="dt" sz="half" idx="10"/>
          </p:nvPr>
        </p:nvSpPr>
        <p:spPr/>
        <p:txBody>
          <a:bodyPr/>
          <a:lstStyle/>
          <a:p>
            <a:fld id="{5615AE08-0006-424C-8120-924A2D8F0FAE}" type="datetimeFigureOut">
              <a:rPr lang="en-US" smtClean="0"/>
              <a:t>11/2/23</a:t>
            </a:fld>
            <a:endParaRPr lang="en-US"/>
          </a:p>
        </p:txBody>
      </p:sp>
      <p:sp>
        <p:nvSpPr>
          <p:cNvPr id="5" name="Footer Placeholder 4">
            <a:extLst>
              <a:ext uri="{FF2B5EF4-FFF2-40B4-BE49-F238E27FC236}">
                <a16:creationId xmlns:a16="http://schemas.microsoft.com/office/drawing/2014/main" id="{42B2ABB8-6248-58C6-98A6-6FB5DDD203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4ED09-C5C6-DB70-4372-76CC166B729E}"/>
              </a:ext>
            </a:extLst>
          </p:cNvPr>
          <p:cNvSpPr>
            <a:spLocks noGrp="1"/>
          </p:cNvSpPr>
          <p:nvPr>
            <p:ph type="sldNum" sz="quarter" idx="12"/>
          </p:nvPr>
        </p:nvSpPr>
        <p:spPr/>
        <p:txBody>
          <a:bodyPr/>
          <a:lstStyle/>
          <a:p>
            <a:fld id="{C739579C-0842-E64B-9B89-B53C4265FD00}" type="slidenum">
              <a:rPr lang="en-US" smtClean="0"/>
              <a:t>‹#›</a:t>
            </a:fld>
            <a:endParaRPr lang="en-US"/>
          </a:p>
        </p:txBody>
      </p:sp>
    </p:spTree>
    <p:extLst>
      <p:ext uri="{BB962C8B-B14F-4D97-AF65-F5344CB8AC3E}">
        <p14:creationId xmlns:p14="http://schemas.microsoft.com/office/powerpoint/2010/main" val="23478808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Mega">
    <p:spTree>
      <p:nvGrpSpPr>
        <p:cNvPr id="1" name=""/>
        <p:cNvGrpSpPr/>
        <p:nvPr/>
      </p:nvGrpSpPr>
      <p:grpSpPr>
        <a:xfrm>
          <a:off x="0" y="0"/>
          <a:ext cx="0" cy="0"/>
          <a:chOff x="0" y="0"/>
          <a:chExt cx="0" cy="0"/>
        </a:xfrm>
      </p:grpSpPr>
      <p:sp>
        <p:nvSpPr>
          <p:cNvPr id="3" name="Title"/>
          <p:cNvSpPr>
            <a:spLocks noGrp="1"/>
          </p:cNvSpPr>
          <p:nvPr>
            <p:ph type="title" hasCustomPrompt="1"/>
          </p:nvPr>
        </p:nvSpPr>
        <p:spPr>
          <a:xfrm>
            <a:off x="503870" y="532660"/>
            <a:ext cx="11183564" cy="706668"/>
          </a:xfrm>
        </p:spPr>
        <p:txBody>
          <a:bodyPr/>
          <a:lstStyle>
            <a:lvl1pPr>
              <a:lnSpc>
                <a:spcPct val="82000"/>
              </a:lnSpc>
              <a:defRPr sz="5594" spc="-20" baseline="0"/>
            </a:lvl1pPr>
          </a:lstStyle>
          <a:p>
            <a:r>
              <a:rPr lang="en-US" noProof="0"/>
              <a:t>Insert page title (sentence case)</a:t>
            </a:r>
            <a:endParaRPr lang="en-US"/>
          </a:p>
        </p:txBody>
      </p:sp>
    </p:spTree>
    <p:extLst>
      <p:ext uri="{BB962C8B-B14F-4D97-AF65-F5344CB8AC3E}">
        <p14:creationId xmlns:p14="http://schemas.microsoft.com/office/powerpoint/2010/main" val="376558816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5" name="Content Placeholder 4"/>
          <p:cNvSpPr>
            <a:spLocks noGrp="1"/>
          </p:cNvSpPr>
          <p:nvPr>
            <p:ph sz="quarter" idx="12"/>
          </p:nvPr>
        </p:nvSpPr>
        <p:spPr>
          <a:xfrm>
            <a:off x="584200" y="1435100"/>
            <a:ext cx="5211763" cy="1612749"/>
          </a:xfrm>
        </p:spPr>
        <p:txBody>
          <a:bodyPr/>
          <a:lstStyle>
            <a:lvl1pPr>
              <a:defRPr b="0" i="0" spc="0">
                <a:gradFill>
                  <a:gsLst>
                    <a:gs pos="0">
                      <a:schemeClr val="tx1"/>
                    </a:gs>
                    <a:gs pos="100000">
                      <a:schemeClr val="tx1"/>
                    </a:gs>
                  </a:gsLst>
                </a:gradFill>
                <a:latin typeface="72" panose="020B0503030000000003" pitchFamily="34" charset="0"/>
              </a:defRPr>
            </a:lvl1pPr>
            <a:lvl2pPr>
              <a:defRPr b="0" i="0" spc="0">
                <a:gradFill>
                  <a:gsLst>
                    <a:gs pos="0">
                      <a:schemeClr val="tx1"/>
                    </a:gs>
                    <a:gs pos="100000">
                      <a:schemeClr val="tx1"/>
                    </a:gs>
                  </a:gsLst>
                </a:gradFill>
                <a:latin typeface="72" panose="020B0503030000000003" pitchFamily="34" charset="0"/>
              </a:defRPr>
            </a:lvl2pPr>
            <a:lvl3pPr>
              <a:defRPr b="0" i="0" spc="0">
                <a:gradFill>
                  <a:gsLst>
                    <a:gs pos="0">
                      <a:schemeClr val="tx1"/>
                    </a:gs>
                    <a:gs pos="100000">
                      <a:schemeClr val="tx1"/>
                    </a:gs>
                  </a:gsLst>
                </a:gradFill>
                <a:latin typeface="72" panose="020B0503030000000003" pitchFamily="34" charset="0"/>
              </a:defRPr>
            </a:lvl3pPr>
            <a:lvl4pPr>
              <a:defRPr b="0" i="0" spc="0">
                <a:gradFill>
                  <a:gsLst>
                    <a:gs pos="0">
                      <a:schemeClr val="tx1"/>
                    </a:gs>
                    <a:gs pos="100000">
                      <a:schemeClr val="tx1"/>
                    </a:gs>
                  </a:gsLst>
                </a:gradFill>
                <a:latin typeface="72" panose="020B0503030000000003" pitchFamily="34" charset="0"/>
              </a:defRPr>
            </a:lvl4pPr>
            <a:lvl5pPr>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89688" y="1435100"/>
            <a:ext cx="5219700" cy="1612749"/>
          </a:xfrm>
        </p:spPr>
        <p:txBody>
          <a:bodyPr/>
          <a:lstStyle>
            <a:lvl1pPr>
              <a:defRPr b="0" i="0" spc="0">
                <a:gradFill>
                  <a:gsLst>
                    <a:gs pos="0">
                      <a:schemeClr val="tx1"/>
                    </a:gs>
                    <a:gs pos="100000">
                      <a:schemeClr val="tx1"/>
                    </a:gs>
                  </a:gsLst>
                </a:gradFill>
                <a:latin typeface="72" panose="020B0503030000000003" pitchFamily="34" charset="0"/>
              </a:defRPr>
            </a:lvl1pPr>
            <a:lvl2pPr>
              <a:defRPr b="0" i="0" spc="0">
                <a:gradFill>
                  <a:gsLst>
                    <a:gs pos="0">
                      <a:schemeClr val="tx1"/>
                    </a:gs>
                    <a:gs pos="100000">
                      <a:schemeClr val="tx1"/>
                    </a:gs>
                  </a:gsLst>
                </a:gradFill>
                <a:latin typeface="72" panose="020B0503030000000003" pitchFamily="34" charset="0"/>
              </a:defRPr>
            </a:lvl2pPr>
            <a:lvl3pPr>
              <a:defRPr b="0" i="0" spc="0">
                <a:gradFill>
                  <a:gsLst>
                    <a:gs pos="0">
                      <a:schemeClr val="tx1"/>
                    </a:gs>
                    <a:gs pos="100000">
                      <a:schemeClr val="tx1"/>
                    </a:gs>
                  </a:gsLst>
                </a:gradFill>
                <a:latin typeface="72" panose="020B0503030000000003" pitchFamily="34" charset="0"/>
              </a:defRPr>
            </a:lvl3pPr>
            <a:lvl4pPr>
              <a:defRPr b="0" i="0" spc="0">
                <a:gradFill>
                  <a:gsLst>
                    <a:gs pos="0">
                      <a:schemeClr val="tx1"/>
                    </a:gs>
                    <a:gs pos="100000">
                      <a:schemeClr val="tx1"/>
                    </a:gs>
                  </a:gsLst>
                </a:gradFill>
                <a:latin typeface="72" panose="020B0503030000000003" pitchFamily="34" charset="0"/>
              </a:defRPr>
            </a:lvl4pPr>
            <a:lvl5pPr>
              <a:defRPr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02008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a:lstStyle>
            <a:lvl1pPr marL="0" indent="0">
              <a:spcBef>
                <a:spcPts val="1224"/>
              </a:spcBef>
              <a:buClr>
                <a:schemeClr val="tx1"/>
              </a:buClr>
              <a:buFont typeface="Wingdings" panose="05000000000000000000" pitchFamily="2" charset="2"/>
              <a:buNone/>
              <a:defRPr sz="2800" b="0" i="0" spc="0">
                <a:gradFill>
                  <a:gsLst>
                    <a:gs pos="0">
                      <a:schemeClr val="tx1"/>
                    </a:gs>
                    <a:gs pos="100000">
                      <a:schemeClr val="tx1"/>
                    </a:gs>
                  </a:gsLst>
                </a:gradFill>
                <a:latin typeface="72" panose="020B0503030000000003" pitchFamily="34" charset="0"/>
                <a:cs typeface="Segoe UI" panose="020B0502040204020203" pitchFamily="34" charset="0"/>
              </a:defRPr>
            </a:lvl1pPr>
            <a:lvl2pPr marL="255588" indent="0">
              <a:buFont typeface="Wingdings" panose="05000000000000000000" pitchFamily="2" charset="2"/>
              <a:buNone/>
              <a:defRPr sz="2000" b="0" i="0" spc="0">
                <a:gradFill>
                  <a:gsLst>
                    <a:gs pos="0">
                      <a:schemeClr val="tx1"/>
                    </a:gs>
                    <a:gs pos="100000">
                      <a:schemeClr val="tx1"/>
                    </a:gs>
                  </a:gsLst>
                </a:gradFill>
                <a:latin typeface="72" panose="020B0503030000000003" pitchFamily="34" charset="0"/>
              </a:defRPr>
            </a:lvl2pPr>
            <a:lvl3pPr marL="450850" indent="0">
              <a:buFont typeface="Wingdings" panose="05000000000000000000" pitchFamily="2" charset="2"/>
              <a:buNone/>
              <a:tabLst/>
              <a:defRPr sz="1600" b="0" i="0" spc="0">
                <a:gradFill>
                  <a:gsLst>
                    <a:gs pos="0">
                      <a:schemeClr val="tx1"/>
                    </a:gs>
                    <a:gs pos="100000">
                      <a:schemeClr val="tx1"/>
                    </a:gs>
                  </a:gsLst>
                </a:gradFill>
                <a:latin typeface="72" panose="020B0503030000000003" pitchFamily="34" charset="0"/>
              </a:defRPr>
            </a:lvl3pPr>
            <a:lvl4pPr marL="652462" indent="0">
              <a:buFont typeface="Wingdings" panose="05000000000000000000" pitchFamily="2" charset="2"/>
              <a:buNone/>
              <a:defRPr sz="1400" b="0" i="0" spc="0">
                <a:gradFill>
                  <a:gsLst>
                    <a:gs pos="0">
                      <a:schemeClr val="tx1"/>
                    </a:gs>
                    <a:gs pos="100000">
                      <a:schemeClr val="tx1"/>
                    </a:gs>
                  </a:gsLst>
                </a:gradFill>
                <a:latin typeface="72" panose="020B0503030000000003" pitchFamily="34" charset="0"/>
              </a:defRPr>
            </a:lvl4pPr>
            <a:lvl5pPr marL="854075" indent="0">
              <a:buFont typeface="Wingdings" panose="05000000000000000000" pitchFamily="2" charset="2"/>
              <a:buNone/>
              <a:tabLst/>
              <a:defRPr sz="1400"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7171" y="1435100"/>
            <a:ext cx="5212080" cy="1649682"/>
          </a:xfrm>
        </p:spPr>
        <p:txBody>
          <a:bodyPr/>
          <a:lstStyle>
            <a:lvl1pPr marL="0" indent="0">
              <a:spcBef>
                <a:spcPts val="1224"/>
              </a:spcBef>
              <a:buClr>
                <a:schemeClr val="tx1"/>
              </a:buClr>
              <a:buFont typeface="Wingdings" panose="05000000000000000000" pitchFamily="2" charset="2"/>
              <a:buNone/>
              <a:defRPr sz="2800" b="0" i="0" spc="0">
                <a:gradFill>
                  <a:gsLst>
                    <a:gs pos="0">
                      <a:schemeClr val="tx1"/>
                    </a:gs>
                    <a:gs pos="100000">
                      <a:schemeClr val="tx1"/>
                    </a:gs>
                  </a:gsLst>
                </a:gradFill>
                <a:latin typeface="72" panose="020B0503030000000003" pitchFamily="34" charset="0"/>
                <a:cs typeface="Segoe UI" panose="020B0502040204020203" pitchFamily="34" charset="0"/>
              </a:defRPr>
            </a:lvl1pPr>
            <a:lvl2pPr marL="255588" indent="0">
              <a:buFont typeface="Wingdings" panose="05000000000000000000" pitchFamily="2" charset="2"/>
              <a:buNone/>
              <a:defRPr sz="2000" b="0" i="0" spc="0">
                <a:gradFill>
                  <a:gsLst>
                    <a:gs pos="0">
                      <a:schemeClr val="tx1"/>
                    </a:gs>
                    <a:gs pos="100000">
                      <a:schemeClr val="tx1"/>
                    </a:gs>
                  </a:gsLst>
                </a:gradFill>
                <a:latin typeface="72" panose="020B0503030000000003" pitchFamily="34" charset="0"/>
              </a:defRPr>
            </a:lvl2pPr>
            <a:lvl3pPr marL="450850" indent="0">
              <a:buFont typeface="Wingdings" panose="05000000000000000000" pitchFamily="2" charset="2"/>
              <a:buNone/>
              <a:tabLst/>
              <a:defRPr sz="1600" b="0" i="0" spc="0">
                <a:gradFill>
                  <a:gsLst>
                    <a:gs pos="0">
                      <a:schemeClr val="tx1"/>
                    </a:gs>
                    <a:gs pos="100000">
                      <a:schemeClr val="tx1"/>
                    </a:gs>
                  </a:gsLst>
                </a:gradFill>
                <a:latin typeface="72" panose="020B0503030000000003" pitchFamily="34" charset="0"/>
              </a:defRPr>
            </a:lvl3pPr>
            <a:lvl4pPr marL="652462" indent="0">
              <a:buFont typeface="Wingdings" panose="05000000000000000000" pitchFamily="2" charset="2"/>
              <a:buNone/>
              <a:defRPr sz="1400" b="0" i="0" spc="0">
                <a:gradFill>
                  <a:gsLst>
                    <a:gs pos="0">
                      <a:schemeClr val="tx1"/>
                    </a:gs>
                    <a:gs pos="100000">
                      <a:schemeClr val="tx1"/>
                    </a:gs>
                  </a:gsLst>
                </a:gradFill>
                <a:latin typeface="72" panose="020B0503030000000003" pitchFamily="34" charset="0"/>
              </a:defRPr>
            </a:lvl4pPr>
            <a:lvl5pPr marL="854075" indent="0">
              <a:buFont typeface="Wingdings" panose="05000000000000000000" pitchFamily="2" charset="2"/>
              <a:buNone/>
              <a:tabLst/>
              <a:defRPr sz="1400" b="0" i="0" spc="0">
                <a:gradFill>
                  <a:gsLst>
                    <a:gs pos="0">
                      <a:schemeClr val="tx1"/>
                    </a:gs>
                    <a:gs pos="100000">
                      <a:schemeClr val="tx1"/>
                    </a:gs>
                  </a:gsLst>
                </a:gradFill>
                <a:latin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589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1643557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b="1" i="0" spc="0">
                <a:gradFill>
                  <a:gsLst>
                    <a:gs pos="0">
                      <a:schemeClr val="tx1"/>
                    </a:gs>
                    <a:gs pos="100000">
                      <a:schemeClr val="tx1"/>
                    </a:gs>
                  </a:gsLst>
                </a:gradFill>
                <a:latin typeface="72" panose="020B0503030000000003" pitchFamily="34" charset="0"/>
                <a:cs typeface="72" panose="020B0503030000000003" pitchFamily="34" charset="0"/>
              </a:defRPr>
            </a:lvl1pPr>
          </a:lstStyle>
          <a:p>
            <a:r>
              <a:rPr lang="en-US"/>
              <a:t>Click to edit Master title style</a:t>
            </a:r>
          </a:p>
        </p:txBody>
      </p:sp>
    </p:spTree>
    <p:extLst>
      <p:ext uri="{BB962C8B-B14F-4D97-AF65-F5344CB8AC3E}">
        <p14:creationId xmlns:p14="http://schemas.microsoft.com/office/powerpoint/2010/main" val="652188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263" y="2016203"/>
            <a:ext cx="4158362" cy="1107996"/>
          </a:xfrm>
        </p:spPr>
        <p:txBody>
          <a:bodyPr anchor="b"/>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4" name="Text Placeholder 3"/>
          <p:cNvSpPr>
            <a:spLocks noGrp="1"/>
          </p:cNvSpPr>
          <p:nvPr>
            <p:ph type="body" sz="quarter" idx="10"/>
          </p:nvPr>
        </p:nvSpPr>
        <p:spPr>
          <a:xfrm>
            <a:off x="584200" y="3535540"/>
            <a:ext cx="4162425" cy="338554"/>
          </a:xfrm>
        </p:spPr>
        <p:txBody>
          <a:bodyPr/>
          <a:lstStyle>
            <a:lvl1pPr marL="0" indent="0">
              <a:buNone/>
              <a:defRPr sz="2200" b="0" i="0" spc="0">
                <a:gradFill>
                  <a:gsLst>
                    <a:gs pos="0">
                      <a:schemeClr val="tx1"/>
                    </a:gs>
                    <a:gs pos="100000">
                      <a:schemeClr val="tx1"/>
                    </a:gs>
                  </a:gsLst>
                </a:gradFill>
                <a:latin typeface="72" panose="020B0503030000000003" pitchFamily="34" charset="0"/>
                <a:cs typeface="72" panose="020B05030300000000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4000" y="0"/>
            <a:ext cx="6858000" cy="6858000"/>
          </a:xfrm>
          <a:blipFill>
            <a:blip r:embed="rId2" cstate="screen">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1455" y="6549107"/>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22686290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8963" y="469640"/>
            <a:ext cx="11017250"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200" y="1435100"/>
            <a:ext cx="11018838"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2000"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788"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00"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7" name="Slide number">
            <a:extLst>
              <a:ext uri="{FF2B5EF4-FFF2-40B4-BE49-F238E27FC236}">
                <a16:creationId xmlns:a16="http://schemas.microsoft.com/office/drawing/2014/main" id="{78A77D8C-4052-44F0-B298-BB9D28111FB8}"/>
              </a:ext>
            </a:extLst>
          </p:cNvPr>
          <p:cNvSpPr txBox="1"/>
          <p:nvPr userDrawn="1"/>
        </p:nvSpPr>
        <p:spPr bwMode="black">
          <a:xfrm>
            <a:off x="11306061" y="6464866"/>
            <a:ext cx="314439" cy="138499"/>
          </a:xfrm>
          <a:prstGeom prst="rect">
            <a:avLst/>
          </a:prstGeom>
          <a:noFill/>
        </p:spPr>
        <p:txBody>
          <a:bodyPr wrap="squar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latin typeface="72" panose="020B0503030000000003" pitchFamily="34" charset="0"/>
                <a:cs typeface="72" panose="020B0503030000000003" pitchFamily="34" charset="0"/>
              </a:rPr>
              <a:pPr marL="0" lvl="0" indent="0" algn="r">
                <a:buNone/>
              </a:pPr>
              <a:t>‹#›</a:t>
            </a:fld>
            <a:endParaRPr lang="en-US" sz="900" noProof="0">
              <a:latin typeface="72" panose="020B0503030000000003" pitchFamily="34" charset="0"/>
              <a:cs typeface="72" panose="020B0503030000000003" pitchFamily="34" charset="0"/>
            </a:endParaRPr>
          </a:p>
        </p:txBody>
      </p:sp>
    </p:spTree>
  </p:cSld>
  <p:clrMap bg1="lt1" tx1="dk1" bg2="lt2" tx2="dk2" accent1="accent1" accent2="accent2" accent3="accent3" accent4="accent4" accent5="accent5" accent6="accent6" hlink="hlink" folHlink="folHlink"/>
  <p:sldLayoutIdLst>
    <p:sldLayoutId id="2147484947" r:id="rId1"/>
    <p:sldLayoutId id="2147484946" r:id="rId2"/>
    <p:sldLayoutId id="2147484934" r:id="rId3"/>
    <p:sldLayoutId id="2147484926" r:id="rId4"/>
    <p:sldLayoutId id="2147484935" r:id="rId5"/>
    <p:sldLayoutId id="2147484927" r:id="rId6"/>
    <p:sldLayoutId id="2147484928" r:id="rId7"/>
    <p:sldLayoutId id="2147484929" r:id="rId8"/>
    <p:sldLayoutId id="2147484936" r:id="rId9"/>
    <p:sldLayoutId id="2147484937" r:id="rId10"/>
    <p:sldLayoutId id="2147484939" r:id="rId11"/>
    <p:sldLayoutId id="2147484950" r:id="rId12"/>
    <p:sldLayoutId id="2147484940" r:id="rId13"/>
    <p:sldLayoutId id="2147484941" r:id="rId14"/>
    <p:sldLayoutId id="2147484951" r:id="rId15"/>
    <p:sldLayoutId id="2147484942" r:id="rId16"/>
    <p:sldLayoutId id="2147484930" r:id="rId17"/>
    <p:sldLayoutId id="2147484943" r:id="rId18"/>
    <p:sldLayoutId id="2147484931" r:id="rId19"/>
    <p:sldLayoutId id="2147484948" r:id="rId20"/>
    <p:sldLayoutId id="2147484949" r:id="rId21"/>
    <p:sldLayoutId id="2147484945" r:id="rId22"/>
    <p:sldLayoutId id="2147484952" r:id="rId23"/>
    <p:sldLayoutId id="2147484965" r:id="rId24"/>
  </p:sldLayoutIdLst>
  <p:transition>
    <p:fade/>
  </p:transition>
  <p:hf sldNum="0" hdr="0" ftr="0" dt="0"/>
  <p:txStyles>
    <p:titleStyle>
      <a:lvl1pPr algn="l" defTabSz="931863" rtl="0" eaLnBrk="1" fontAlgn="base" hangingPunct="1">
        <a:spcBef>
          <a:spcPct val="0"/>
        </a:spcBef>
        <a:spcAft>
          <a:spcPct val="0"/>
        </a:spcAft>
        <a:defRPr lang="en-US" sz="3600" b="0" i="0" kern="1200" spc="-50" dirty="0">
          <a:ln w="3175">
            <a:noFill/>
          </a:ln>
          <a:solidFill>
            <a:schemeClr val="tx1"/>
          </a:solidFill>
          <a:latin typeface="72" panose="020B0503030000000003" pitchFamily="34" charset="0"/>
          <a:ea typeface="+mn-ea"/>
          <a:cs typeface="72" panose="020B05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b="0" i="0" kern="1200">
          <a:solidFill>
            <a:schemeClr val="tx1"/>
          </a:solidFill>
          <a:latin typeface="72" panose="020B0503030000000003"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b="0" i="0" kern="1200">
          <a:solidFill>
            <a:schemeClr val="tx1"/>
          </a:solidFill>
          <a:latin typeface="72" panose="020B0503030000000003"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b="0" i="0" kern="1200">
          <a:solidFill>
            <a:schemeClr val="tx1"/>
          </a:solidFill>
          <a:latin typeface="72" panose="020B0503030000000003"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b="0" i="0" kern="1200">
          <a:solidFill>
            <a:schemeClr val="tx1"/>
          </a:solidFill>
          <a:latin typeface="72" panose="020B0503030000000003"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b="0" i="0" kern="1200">
          <a:solidFill>
            <a:schemeClr val="tx1"/>
          </a:solidFill>
          <a:latin typeface="72" panose="020B0503030000000003"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4" userDrawn="1">
          <p15:clr>
            <a:srgbClr val="F26B43"/>
          </p15:clr>
        </p15:guide>
        <p15:guide id="2" pos="360" userDrawn="1">
          <p15:clr>
            <a:srgbClr val="F26B43"/>
          </p15:clr>
        </p15:guide>
        <p15:guide id="3" pos="7320" userDrawn="1">
          <p15:clr>
            <a:srgbClr val="F26B43"/>
          </p15:clr>
        </p15:guide>
        <p15:guide id="4" orient="horz" pos="360" userDrawn="1">
          <p15:clr>
            <a:srgbClr val="F26B43"/>
          </p15:clr>
        </p15:guide>
        <p15:guide id="5" pos="184" userDrawn="1">
          <p15:clr>
            <a:srgbClr val="F26B43"/>
          </p15:clr>
        </p15:guide>
        <p15:guide id="6" pos="7496" userDrawn="1">
          <p15:clr>
            <a:srgbClr val="F26B43"/>
          </p15:clr>
        </p15:guide>
        <p15:guide id="7" orient="horz" pos="175" userDrawn="1">
          <p15:clr>
            <a:srgbClr val="F26B43"/>
          </p15:clr>
        </p15:guide>
        <p15:guide id="8" orient="horz" pos="41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6104D2-DC37-7660-A5D5-D82CBB2409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333146-ED70-6873-140F-872B285245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217A9A-DD1A-B973-FAC9-9416E6A9E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21F0A-163D-6443-B0A4-EE2D74342EAC}" type="datetimeFigureOut">
              <a:rPr lang="en-US" smtClean="0"/>
              <a:t>11/2/23</a:t>
            </a:fld>
            <a:endParaRPr lang="en-US"/>
          </a:p>
        </p:txBody>
      </p:sp>
      <p:sp>
        <p:nvSpPr>
          <p:cNvPr id="5" name="Footer Placeholder 4">
            <a:extLst>
              <a:ext uri="{FF2B5EF4-FFF2-40B4-BE49-F238E27FC236}">
                <a16:creationId xmlns:a16="http://schemas.microsoft.com/office/drawing/2014/main" id="{E686E174-D1BC-CAF6-E3A4-9A7B0F0202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9FAF55-23B0-47F8-5DB3-59696F87A5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9B560-9761-0148-AD01-6CF4C9099748}" type="slidenum">
              <a:rPr lang="en-US" smtClean="0"/>
              <a:t>‹#›</a:t>
            </a:fld>
            <a:endParaRPr lang="en-US"/>
          </a:p>
        </p:txBody>
      </p:sp>
    </p:spTree>
    <p:extLst>
      <p:ext uri="{BB962C8B-B14F-4D97-AF65-F5344CB8AC3E}">
        <p14:creationId xmlns:p14="http://schemas.microsoft.com/office/powerpoint/2010/main" val="2736513705"/>
      </p:ext>
    </p:extLst>
  </p:cSld>
  <p:clrMap bg1="lt1" tx1="dk1" bg2="lt2" tx2="dk2" accent1="accent1" accent2="accent2" accent3="accent3" accent4="accent4" accent5="accent5" accent6="accent6" hlink="hlink" folHlink="folHlink"/>
  <p:sldLayoutIdLst>
    <p:sldLayoutId id="2147484954" r:id="rId1"/>
    <p:sldLayoutId id="2147484955" r:id="rId2"/>
    <p:sldLayoutId id="2147484956" r:id="rId3"/>
    <p:sldLayoutId id="2147484957" r:id="rId4"/>
    <p:sldLayoutId id="2147484958" r:id="rId5"/>
    <p:sldLayoutId id="2147484959" r:id="rId6"/>
    <p:sldLayoutId id="2147484960" r:id="rId7"/>
    <p:sldLayoutId id="2147484961" r:id="rId8"/>
    <p:sldLayoutId id="2147484962" r:id="rId9"/>
    <p:sldLayoutId id="2147484963" r:id="rId10"/>
    <p:sldLayoutId id="21474849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8BDCB-620C-3991-2F74-D9777CA5C2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86A3E6-C8A6-D971-D5FB-5F04CFB69C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99BDC-F54C-A4F0-E908-EB60F5E636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5AE08-0006-424C-8120-924A2D8F0FAE}" type="datetimeFigureOut">
              <a:rPr lang="en-US" smtClean="0"/>
              <a:t>11/2/23</a:t>
            </a:fld>
            <a:endParaRPr lang="en-US"/>
          </a:p>
        </p:txBody>
      </p:sp>
      <p:sp>
        <p:nvSpPr>
          <p:cNvPr id="5" name="Footer Placeholder 4">
            <a:extLst>
              <a:ext uri="{FF2B5EF4-FFF2-40B4-BE49-F238E27FC236}">
                <a16:creationId xmlns:a16="http://schemas.microsoft.com/office/drawing/2014/main" id="{3B32DC06-FD20-6381-C460-7D76DA4AF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37D278-DB02-BB0B-44F5-F32CCDCF11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9579C-0842-E64B-9B89-B53C4265FD00}" type="slidenum">
              <a:rPr lang="en-US" smtClean="0"/>
              <a:t>‹#›</a:t>
            </a:fld>
            <a:endParaRPr lang="en-US"/>
          </a:p>
        </p:txBody>
      </p:sp>
    </p:spTree>
    <p:extLst>
      <p:ext uri="{BB962C8B-B14F-4D97-AF65-F5344CB8AC3E}">
        <p14:creationId xmlns:p14="http://schemas.microsoft.com/office/powerpoint/2010/main" val="3116393759"/>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3" Type="http://schemas.openxmlformats.org/officeDocument/2006/relationships/hyperlink" Target="https://github.com/SAP-samples/azure-openai-aicore-cap-api" TargetMode="External"/><Relationship Id="rId18" Type="http://schemas.openxmlformats.org/officeDocument/2006/relationships/image" Target="../media/image26.svg"/><Relationship Id="rId26" Type="http://schemas.openxmlformats.org/officeDocument/2006/relationships/hyperlink" Target="https://store.build.cloud.sap/store/maintainpurchaseinforecord" TargetMode="External"/><Relationship Id="rId39" Type="http://schemas.openxmlformats.org/officeDocument/2006/relationships/hyperlink" Target="https://blogs.sap.com/2023/01/27/part-1-events-to-business-actions-architecture-an-event-driven-framework-on-sap-btp-to-implement-industry-4.0-scenarios-with-microsoft-azure-services/#:~:text=%E2%80%9CEvents%2Dto%2DBusiness%20Actions%E2%80%9D%20architecture%20is%20an%20event,business%20systems%2C%20triggering%20associated%20business" TargetMode="External"/><Relationship Id="rId21" Type="http://schemas.openxmlformats.org/officeDocument/2006/relationships/hyperlink" Target="https://discovery-center.cloud.sap/missiondetail/4068/4280/" TargetMode="External"/><Relationship Id="rId34" Type="http://schemas.openxmlformats.org/officeDocument/2006/relationships/hyperlink" Target="https://discovery-center.cloud.sap/missiondetail/4172/4422/" TargetMode="External"/><Relationship Id="rId42" Type="http://schemas.openxmlformats.org/officeDocument/2006/relationships/image" Target="../media/image7.emf"/><Relationship Id="rId7" Type="http://schemas.openxmlformats.org/officeDocument/2006/relationships/image" Target="../media/image18.svg"/><Relationship Id="rId2" Type="http://schemas.openxmlformats.org/officeDocument/2006/relationships/notesSlide" Target="../notesSlides/notesSlide8.xml"/><Relationship Id="rId16" Type="http://schemas.openxmlformats.org/officeDocument/2006/relationships/hyperlink" Target="https://discovery-center.cloud.sap/missiondetail/4264/4522/" TargetMode="External"/><Relationship Id="rId20" Type="http://schemas.openxmlformats.org/officeDocument/2006/relationships/hyperlink" Target="https://github.com/SAP-samples/aicore-multioutput-regression-restaurant-inspections" TargetMode="External"/><Relationship Id="rId29" Type="http://schemas.openxmlformats.org/officeDocument/2006/relationships/hyperlink" Target="https://github.com/hterminasyan/bigquery-dwc-sac/tree/main" TargetMode="External"/><Relationship Id="rId41" Type="http://schemas.openxmlformats.org/officeDocument/2006/relationships/image" Target="../media/image5.svg"/><Relationship Id="rId1" Type="http://schemas.openxmlformats.org/officeDocument/2006/relationships/slideLayout" Target="../slideLayouts/slideLayout25.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hyperlink" Target="https://github.com/SAP-samples/btp-services-intelligent-routing" TargetMode="External"/><Relationship Id="rId32" Type="http://schemas.openxmlformats.org/officeDocument/2006/relationships/hyperlink" Target="https://blogs.sap.com/2022/06/08/fedml-the-federated-machine-learning-libraries-for-hyperscalers-version-2.0/" TargetMode="External"/><Relationship Id="rId37" Type="http://schemas.openxmlformats.org/officeDocument/2006/relationships/hyperlink" Target="https://github.com/SAP-samples/btp-build-resilient-apps" TargetMode="External"/><Relationship Id="rId40" Type="http://schemas.openxmlformats.org/officeDocument/2006/relationships/image" Target="../media/image1.png"/><Relationship Id="rId5" Type="http://schemas.openxmlformats.org/officeDocument/2006/relationships/image" Target="../media/image16.svg"/><Relationship Id="rId15" Type="http://schemas.openxmlformats.org/officeDocument/2006/relationships/image" Target="../media/image24.svg"/><Relationship Id="rId23" Type="http://schemas.openxmlformats.org/officeDocument/2006/relationships/hyperlink" Target="https://discovery-center.cloud.sap/missiondetail/3603/3646/" TargetMode="External"/><Relationship Id="rId28" Type="http://schemas.openxmlformats.org/officeDocument/2006/relationships/hyperlink" Target="https://discovery-center.cloud.sap/missiondetail/3666/3709/" TargetMode="External"/><Relationship Id="rId36" Type="http://schemas.openxmlformats.org/officeDocument/2006/relationships/hyperlink" Target="https://github.com/SAP-samples/cap-distributed-resiliency" TargetMode="External"/><Relationship Id="rId10" Type="http://schemas.openxmlformats.org/officeDocument/2006/relationships/image" Target="../media/image21.png"/><Relationship Id="rId19" Type="http://schemas.openxmlformats.org/officeDocument/2006/relationships/hyperlink" Target="https://github.com/SAP-samples/smart-co2nverter-ai" TargetMode="External"/><Relationship Id="rId31" Type="http://schemas.openxmlformats.org/officeDocument/2006/relationships/hyperlink" Target="https://discovery-center.cloud.sap/missiondetail/3944/4145/" TargetMode="External"/><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3.png"/><Relationship Id="rId22" Type="http://schemas.openxmlformats.org/officeDocument/2006/relationships/hyperlink" Target="https://github.com/SAP-samples/btp-msteams-s4-suppliercollab" TargetMode="External"/><Relationship Id="rId27" Type="http://schemas.openxmlformats.org/officeDocument/2006/relationships/image" Target="../media/image27.png"/><Relationship Id="rId30" Type="http://schemas.openxmlformats.org/officeDocument/2006/relationships/hyperlink" Target="https://discovery-center.cloud.sap/missiondetail/3656/3699/" TargetMode="External"/><Relationship Id="rId35" Type="http://schemas.openxmlformats.org/officeDocument/2006/relationships/hyperlink" Target="https://github.com/SAP-samples/btp-cap-multitenant-saas" TargetMode="External"/><Relationship Id="rId8" Type="http://schemas.openxmlformats.org/officeDocument/2006/relationships/image" Target="../media/image19.png"/><Relationship Id="rId3" Type="http://schemas.openxmlformats.org/officeDocument/2006/relationships/chart" Target="../charts/chart1.xml"/><Relationship Id="rId12" Type="http://schemas.openxmlformats.org/officeDocument/2006/relationships/chart" Target="../charts/chart2.xml"/><Relationship Id="rId17" Type="http://schemas.openxmlformats.org/officeDocument/2006/relationships/image" Target="../media/image25.png"/><Relationship Id="rId25" Type="http://schemas.openxmlformats.org/officeDocument/2006/relationships/hyperlink" Target="https://discovery-center.cloud.sap/missiondetail/3260/3260/" TargetMode="External"/><Relationship Id="rId33" Type="http://schemas.openxmlformats.org/officeDocument/2006/relationships/hyperlink" Target="https://blogs.sap.com/2023/04/20/connecting-sap-successfactors-and-sap-datasphere/" TargetMode="External"/><Relationship Id="rId38" Type="http://schemas.openxmlformats.org/officeDocument/2006/relationships/hyperlink" Target="https://blogs.sap.com/2023/09/07/simplifying-saas-self-onboarding-automation-using-terraform-in-kyma-and-cloud-foundry/"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dam.sap.com/mac/app/cs/executive/9f8f3304b0a8c13f1d2989547daba0924656c28b?assetUploadOpened=nu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47.xml"/><Relationship Id="rId4" Type="http://schemas.openxmlformats.org/officeDocument/2006/relationships/hyperlink" Target="mailto:pvn.pavanvankumar@sap.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linkedin.com/in/rajesh-rajan-2a621217/" TargetMode="External"/><Relationship Id="rId13" Type="http://schemas.openxmlformats.org/officeDocument/2006/relationships/hyperlink" Target="https://www.linkedin.com/in/lalitmohan7443/" TargetMode="External"/><Relationship Id="rId18" Type="http://schemas.openxmlformats.org/officeDocument/2006/relationships/image" Target="../media/image41.png"/><Relationship Id="rId3" Type="http://schemas.openxmlformats.org/officeDocument/2006/relationships/hyperlink" Target="https://www.linkedin.com/in/navya-khurana-1b78a6187/" TargetMode="External"/><Relationship Id="rId21" Type="http://schemas.openxmlformats.org/officeDocument/2006/relationships/hyperlink" Target="https://www.linkedin.com/in/sangeethak/" TargetMode="External"/><Relationship Id="rId7" Type="http://schemas.openxmlformats.org/officeDocument/2006/relationships/image" Target="../media/image38.jpeg"/><Relationship Id="rId12" Type="http://schemas.openxmlformats.org/officeDocument/2006/relationships/image" Target="../media/image40.png"/><Relationship Id="rId17" Type="http://schemas.openxmlformats.org/officeDocument/2006/relationships/image" Target="../media/image7.emf"/><Relationship Id="rId2" Type="http://schemas.openxmlformats.org/officeDocument/2006/relationships/image" Target="../media/image35.jpeg"/><Relationship Id="rId16" Type="http://schemas.openxmlformats.org/officeDocument/2006/relationships/image" Target="../media/image5.svg"/><Relationship Id="rId20" Type="http://schemas.openxmlformats.org/officeDocument/2006/relationships/image" Target="../media/image42.jpeg"/><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hyperlink" Target="https://twitter.com/UmaARamesh13" TargetMode="External"/><Relationship Id="rId24" Type="http://schemas.openxmlformats.org/officeDocument/2006/relationships/hyperlink" Target="https://www.linkedin.com/in/ashwinideshpande/" TargetMode="External"/><Relationship Id="rId5" Type="http://schemas.openxmlformats.org/officeDocument/2006/relationships/image" Target="../media/image36.png"/><Relationship Id="rId15" Type="http://schemas.openxmlformats.org/officeDocument/2006/relationships/image" Target="../media/image1.png"/><Relationship Id="rId23" Type="http://schemas.openxmlformats.org/officeDocument/2006/relationships/image" Target="../media/image43.jpeg"/><Relationship Id="rId10" Type="http://schemas.openxmlformats.org/officeDocument/2006/relationships/hyperlink" Target="https://www.linkedin.com/in/umaanbazhagan/" TargetMode="External"/><Relationship Id="rId19" Type="http://schemas.openxmlformats.org/officeDocument/2006/relationships/hyperlink" Target="https://www.linkedin.com/in/chaturved-akash-amarendra/" TargetMode="External"/><Relationship Id="rId4" Type="http://schemas.openxmlformats.org/officeDocument/2006/relationships/hyperlink" Target="https://twitter.com/NavyaKhurana9" TargetMode="External"/><Relationship Id="rId9" Type="http://schemas.openxmlformats.org/officeDocument/2006/relationships/image" Target="../media/image39.jpeg"/><Relationship Id="rId14" Type="http://schemas.openxmlformats.org/officeDocument/2006/relationships/hyperlink" Target="https://twitter.com/lalitmohan7443" TargetMode="External"/><Relationship Id="rId22" Type="http://schemas.openxmlformats.org/officeDocument/2006/relationships/hyperlink" Target="https://twitter.com/sangyra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4.xml"/><Relationship Id="rId1" Type="http://schemas.openxmlformats.org/officeDocument/2006/relationships/customXml" Target="../../customXml/item5.xml"/></Relationships>
</file>

<file path=ppt/slides/_rels/slide9.xml.rels><?xml version="1.0" encoding="UTF-8" standalone="yes"?>
<Relationships xmlns="http://schemas.openxmlformats.org/package/2006/relationships"><Relationship Id="rId3" Type="http://schemas.openxmlformats.org/officeDocument/2006/relationships/hyperlink" Target="https://discovery-center.cloud.sap/protected/index.html#/mymissiondetail/71804"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blogs.sap.com/2023/05/02/federating-queries-to-databricks-from-sap-datasphere-for-real-time-analytics-in-sap-analytic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4507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EDBB5B-EE36-4BC7-ACA8-094E48E2B90E}"/>
              </a:ext>
            </a:extLst>
          </p:cNvPr>
          <p:cNvSpPr>
            <a:spLocks noGrp="1"/>
          </p:cNvSpPr>
          <p:nvPr>
            <p:ph type="title"/>
          </p:nvPr>
        </p:nvSpPr>
        <p:spPr>
          <a:xfrm>
            <a:off x="585788" y="3033713"/>
            <a:ext cx="9144000" cy="498475"/>
          </a:xfrm>
        </p:spPr>
        <p:txBody>
          <a:bodyPr/>
          <a:lstStyle/>
          <a:p>
            <a:pPr fontAlgn="auto">
              <a:spcAft>
                <a:spcPts val="0"/>
              </a:spcAft>
              <a:defRPr/>
            </a:pPr>
            <a:r>
              <a:rPr lang="en-US"/>
              <a:t>Let’s get started</a:t>
            </a:r>
            <a:endParaRPr/>
          </a:p>
        </p:txBody>
      </p:sp>
      <p:sp>
        <p:nvSpPr>
          <p:cNvPr id="4" name="Text Placeholder 3">
            <a:extLst>
              <a:ext uri="{FF2B5EF4-FFF2-40B4-BE49-F238E27FC236}">
                <a16:creationId xmlns:a16="http://schemas.microsoft.com/office/drawing/2014/main" id="{E5BF6CD3-E864-4390-A025-F536AEE58B28}"/>
              </a:ext>
            </a:extLst>
          </p:cNvPr>
          <p:cNvSpPr>
            <a:spLocks noGrp="1"/>
          </p:cNvSpPr>
          <p:nvPr>
            <p:ph type="body" sz="quarter" idx="12"/>
          </p:nvPr>
        </p:nvSpPr>
        <p:spPr>
          <a:xfrm>
            <a:off x="585788" y="3976688"/>
            <a:ext cx="9144000" cy="339725"/>
          </a:xfrm>
        </p:spPr>
        <p:txBody>
          <a:bodyPr rtlCol="0"/>
          <a:lstStyle/>
          <a:p>
            <a:pPr defTabSz="932742" fontAlgn="auto">
              <a:defRPr/>
            </a:pPr>
            <a:r>
              <a:rPr lang="en-US"/>
              <a:t>Hand-On</a:t>
            </a:r>
          </a:p>
        </p:txBody>
      </p:sp>
    </p:spTree>
    <p:extLst>
      <p:ext uri="{BB962C8B-B14F-4D97-AF65-F5344CB8AC3E}">
        <p14:creationId xmlns:p14="http://schemas.microsoft.com/office/powerpoint/2010/main" val="10225437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1606-1DD5-E342-95F8-59E9CEEF1784}"/>
              </a:ext>
            </a:extLst>
          </p:cNvPr>
          <p:cNvSpPr>
            <a:spLocks noGrp="1"/>
          </p:cNvSpPr>
          <p:nvPr>
            <p:ph type="title"/>
          </p:nvPr>
        </p:nvSpPr>
        <p:spPr/>
        <p:txBody>
          <a:bodyPr/>
          <a:lstStyle/>
          <a:p>
            <a:r>
              <a:rPr lang="en-US" sz="3600" b="1" dirty="0">
                <a:latin typeface="72" panose="020B0503030000000003" pitchFamily="34" charset="0"/>
                <a:cs typeface="72" panose="020B0503030000000003" pitchFamily="34" charset="0"/>
              </a:rPr>
              <a:t>teched-</a:t>
            </a:r>
            <a:r>
              <a:rPr lang="en-US" sz="3600" b="1" dirty="0">
                <a:solidFill>
                  <a:srgbClr val="C00000"/>
                </a:solidFill>
                <a:latin typeface="72" panose="020B0503030000000003" pitchFamily="34" charset="0"/>
                <a:cs typeface="72" panose="020B0503030000000003" pitchFamily="34" charset="0"/>
              </a:rPr>
              <a:t>XXX</a:t>
            </a:r>
            <a:r>
              <a:rPr lang="en-US" sz="3600" b="1" dirty="0">
                <a:latin typeface="72" panose="020B0503030000000003" pitchFamily="34" charset="0"/>
                <a:cs typeface="72" panose="020B0503030000000003" pitchFamily="34" charset="0"/>
              </a:rPr>
              <a:t>@education.cloud.sap</a:t>
            </a:r>
            <a:endParaRPr lang="en-US" dirty="0"/>
          </a:p>
        </p:txBody>
      </p:sp>
      <p:sp>
        <p:nvSpPr>
          <p:cNvPr id="3" name="Title 1">
            <a:extLst>
              <a:ext uri="{FF2B5EF4-FFF2-40B4-BE49-F238E27FC236}">
                <a16:creationId xmlns:a16="http://schemas.microsoft.com/office/drawing/2014/main" id="{DD9AF667-369D-2A11-9AA1-C72F148D0CCA}"/>
              </a:ext>
            </a:extLst>
          </p:cNvPr>
          <p:cNvSpPr txBox="1">
            <a:spLocks/>
          </p:cNvSpPr>
          <p:nvPr/>
        </p:nvSpPr>
        <p:spPr>
          <a:xfrm>
            <a:off x="585216" y="3703215"/>
            <a:ext cx="9144000" cy="498598"/>
          </a:xfrm>
          <a:prstGeom prst="rect">
            <a:avLst/>
          </a:prstGeom>
          <a:noFill/>
        </p:spPr>
        <p:txBody>
          <a:bodyPr vert="horz" wrap="square" lIns="0" tIns="0" rIns="0" bIns="0" rtlCol="0" anchor="b" anchorCtr="0">
            <a:spAutoFit/>
          </a:bodyPr>
          <a:lstStyle>
            <a:lvl1pPr algn="l" defTabSz="932742" rtl="0" eaLnBrk="1" fontAlgn="base" latinLnBrk="0" hangingPunct="1">
              <a:lnSpc>
                <a:spcPct val="90000"/>
              </a:lnSpc>
              <a:spcBef>
                <a:spcPct val="0"/>
              </a:spcBef>
              <a:spcAft>
                <a:spcPct val="0"/>
              </a:spcAft>
              <a:buNone/>
              <a:defRPr lang="en-US" sz="3600" b="1" i="0" kern="1200" cap="none" spc="0" baseline="0" dirty="0">
                <a:ln w="3175">
                  <a:noFill/>
                </a:ln>
                <a:solidFill>
                  <a:schemeClr val="accent2"/>
                </a:solidFill>
                <a:effectLst/>
                <a:latin typeface="72" panose="020B0503030000000003" pitchFamily="34" charset="0"/>
                <a:ea typeface="+mn-ea"/>
                <a:cs typeface="72" panose="020B05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a:lstStyle>
          <a:p>
            <a:r>
              <a:rPr lang="en-US" sz="3600" b="1" dirty="0">
                <a:latin typeface="72" panose="020B0503030000000003" pitchFamily="34" charset="0"/>
                <a:cs typeface="72" panose="020B0503030000000003" pitchFamily="34" charset="0"/>
              </a:rPr>
              <a:t>Acce$$teched23</a:t>
            </a:r>
          </a:p>
        </p:txBody>
      </p:sp>
    </p:spTree>
    <p:extLst>
      <p:ext uri="{BB962C8B-B14F-4D97-AF65-F5344CB8AC3E}">
        <p14:creationId xmlns:p14="http://schemas.microsoft.com/office/powerpoint/2010/main" val="56025236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2A60C3D-6F3E-1AF9-2F9A-1F9F7310A177}"/>
              </a:ext>
            </a:extLst>
          </p:cNvPr>
          <p:cNvGraphicFramePr/>
          <p:nvPr/>
        </p:nvGraphicFramePr>
        <p:xfrm>
          <a:off x="3292965" y="1574906"/>
          <a:ext cx="5760000" cy="3960000"/>
        </p:xfrm>
        <a:graphic>
          <a:graphicData uri="http://schemas.openxmlformats.org/drawingml/2006/chart">
            <c:chart xmlns:c="http://schemas.openxmlformats.org/drawingml/2006/chart" xmlns:r="http://schemas.openxmlformats.org/officeDocument/2006/relationships" r:id="rId3"/>
          </a:graphicData>
        </a:graphic>
      </p:graphicFrame>
      <p:sp>
        <p:nvSpPr>
          <p:cNvPr id="24" name="Oval 23">
            <a:extLst>
              <a:ext uri="{FF2B5EF4-FFF2-40B4-BE49-F238E27FC236}">
                <a16:creationId xmlns:a16="http://schemas.microsoft.com/office/drawing/2014/main" id="{87EDD015-CD73-83AA-6054-50F4F4B39F0C}"/>
              </a:ext>
            </a:extLst>
          </p:cNvPr>
          <p:cNvSpPr>
            <a:spLocks noChangeAspect="1"/>
          </p:cNvSpPr>
          <p:nvPr/>
        </p:nvSpPr>
        <p:spPr bwMode="auto">
          <a:xfrm>
            <a:off x="5360487" y="3339185"/>
            <a:ext cx="360000" cy="360000"/>
          </a:xfrm>
          <a:prstGeom prst="ellipse">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endParaRPr>
          </a:p>
        </p:txBody>
      </p:sp>
      <p:sp>
        <p:nvSpPr>
          <p:cNvPr id="36" name="Oval 35">
            <a:extLst>
              <a:ext uri="{FF2B5EF4-FFF2-40B4-BE49-F238E27FC236}">
                <a16:creationId xmlns:a16="http://schemas.microsoft.com/office/drawing/2014/main" id="{2CF9D6BD-11C6-A73F-D02E-C3392AC438BC}"/>
              </a:ext>
            </a:extLst>
          </p:cNvPr>
          <p:cNvSpPr>
            <a:spLocks noChangeAspect="1"/>
          </p:cNvSpPr>
          <p:nvPr/>
        </p:nvSpPr>
        <p:spPr bwMode="auto">
          <a:xfrm>
            <a:off x="5244241" y="3183675"/>
            <a:ext cx="392421" cy="394157"/>
          </a:xfrm>
          <a:prstGeom prst="ellipse">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endParaRPr>
          </a:p>
        </p:txBody>
      </p:sp>
      <p:grpSp>
        <p:nvGrpSpPr>
          <p:cNvPr id="34" name="Group 33">
            <a:extLst>
              <a:ext uri="{FF2B5EF4-FFF2-40B4-BE49-F238E27FC236}">
                <a16:creationId xmlns:a16="http://schemas.microsoft.com/office/drawing/2014/main" id="{42AD707D-43B5-8FC3-5A6A-C352FC3082FD}"/>
              </a:ext>
            </a:extLst>
          </p:cNvPr>
          <p:cNvGrpSpPr>
            <a:grpSpLocks noChangeAspect="1"/>
          </p:cNvGrpSpPr>
          <p:nvPr/>
        </p:nvGrpSpPr>
        <p:grpSpPr>
          <a:xfrm>
            <a:off x="5488971" y="2597021"/>
            <a:ext cx="1576022" cy="1800000"/>
            <a:chOff x="5465986" y="2548912"/>
            <a:chExt cx="1445815" cy="1644013"/>
          </a:xfrm>
        </p:grpSpPr>
        <p:grpSp>
          <p:nvGrpSpPr>
            <p:cNvPr id="13" name="Group 12">
              <a:extLst>
                <a:ext uri="{FF2B5EF4-FFF2-40B4-BE49-F238E27FC236}">
                  <a16:creationId xmlns:a16="http://schemas.microsoft.com/office/drawing/2014/main" id="{FB3A618C-1E52-B1A7-17C0-E8FB9395D7F5}"/>
                </a:ext>
              </a:extLst>
            </p:cNvPr>
            <p:cNvGrpSpPr>
              <a:grpSpLocks noChangeAspect="1"/>
            </p:cNvGrpSpPr>
            <p:nvPr/>
          </p:nvGrpSpPr>
          <p:grpSpPr>
            <a:xfrm>
              <a:off x="6551801" y="2981253"/>
              <a:ext cx="360000" cy="360000"/>
              <a:chOff x="1654672" y="2892688"/>
              <a:chExt cx="406566" cy="406620"/>
            </a:xfrm>
          </p:grpSpPr>
          <p:sp>
            <p:nvSpPr>
              <p:cNvPr id="6" name="Oval 5">
                <a:extLst>
                  <a:ext uri="{FF2B5EF4-FFF2-40B4-BE49-F238E27FC236}">
                    <a16:creationId xmlns:a16="http://schemas.microsoft.com/office/drawing/2014/main" id="{356926BA-C34F-36DD-A05A-BCC194DE6CDE}"/>
                  </a:ext>
                </a:extLst>
              </p:cNvPr>
              <p:cNvSpPr>
                <a:spLocks noChangeAspect="1"/>
              </p:cNvSpPr>
              <p:nvPr/>
            </p:nvSpPr>
            <p:spPr bwMode="auto">
              <a:xfrm>
                <a:off x="1654672" y="2892688"/>
                <a:ext cx="406566" cy="406620"/>
              </a:xfrm>
              <a:prstGeom prst="ellipse">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endParaRPr>
              </a:p>
            </p:txBody>
          </p:sp>
          <p:sp>
            <p:nvSpPr>
              <p:cNvPr id="5" name="Oval 4">
                <a:extLst>
                  <a:ext uri="{FF2B5EF4-FFF2-40B4-BE49-F238E27FC236}">
                    <a16:creationId xmlns:a16="http://schemas.microsoft.com/office/drawing/2014/main" id="{F306394D-86A5-037A-36BE-44B4F18B2186}"/>
                  </a:ext>
                </a:extLst>
              </p:cNvPr>
              <p:cNvSpPr>
                <a:spLocks noChangeAspect="1"/>
              </p:cNvSpPr>
              <p:nvPr/>
            </p:nvSpPr>
            <p:spPr bwMode="auto">
              <a:xfrm>
                <a:off x="1679462" y="2916610"/>
                <a:ext cx="358722" cy="358776"/>
              </a:xfrm>
              <a:prstGeom prst="ellipse">
                <a:avLst/>
              </a:prstGeom>
              <a:solidFill>
                <a:srgbClr val="0070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endParaRPr>
              </a:p>
            </p:txBody>
          </p:sp>
        </p:grpSp>
        <p:grpSp>
          <p:nvGrpSpPr>
            <p:cNvPr id="17" name="Group 16">
              <a:extLst>
                <a:ext uri="{FF2B5EF4-FFF2-40B4-BE49-F238E27FC236}">
                  <a16:creationId xmlns:a16="http://schemas.microsoft.com/office/drawing/2014/main" id="{DC27145F-119F-AD06-76FE-4617BD60A503}"/>
                </a:ext>
              </a:extLst>
            </p:cNvPr>
            <p:cNvGrpSpPr>
              <a:grpSpLocks noChangeAspect="1"/>
            </p:cNvGrpSpPr>
            <p:nvPr/>
          </p:nvGrpSpPr>
          <p:grpSpPr>
            <a:xfrm>
              <a:off x="5890833" y="2548912"/>
              <a:ext cx="360000" cy="360000"/>
              <a:chOff x="1654672" y="2892688"/>
              <a:chExt cx="406566" cy="406620"/>
            </a:xfrm>
          </p:grpSpPr>
          <p:sp>
            <p:nvSpPr>
              <p:cNvPr id="18" name="Oval 17">
                <a:extLst>
                  <a:ext uri="{FF2B5EF4-FFF2-40B4-BE49-F238E27FC236}">
                    <a16:creationId xmlns:a16="http://schemas.microsoft.com/office/drawing/2014/main" id="{71916FFA-F902-3488-6DF3-D7904DEED67C}"/>
                  </a:ext>
                </a:extLst>
              </p:cNvPr>
              <p:cNvSpPr>
                <a:spLocks noChangeAspect="1"/>
              </p:cNvSpPr>
              <p:nvPr/>
            </p:nvSpPr>
            <p:spPr bwMode="auto">
              <a:xfrm>
                <a:off x="1654672" y="2892688"/>
                <a:ext cx="406566" cy="406620"/>
              </a:xfrm>
              <a:prstGeom prst="ellipse">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endParaRPr>
              </a:p>
            </p:txBody>
          </p:sp>
          <p:sp>
            <p:nvSpPr>
              <p:cNvPr id="19" name="Oval 18">
                <a:extLst>
                  <a:ext uri="{FF2B5EF4-FFF2-40B4-BE49-F238E27FC236}">
                    <a16:creationId xmlns:a16="http://schemas.microsoft.com/office/drawing/2014/main" id="{A058E15B-510E-87EC-379A-F952412C5B8D}"/>
                  </a:ext>
                </a:extLst>
              </p:cNvPr>
              <p:cNvSpPr>
                <a:spLocks noChangeAspect="1"/>
              </p:cNvSpPr>
              <p:nvPr/>
            </p:nvSpPr>
            <p:spPr bwMode="auto">
              <a:xfrm>
                <a:off x="1679462" y="2916610"/>
                <a:ext cx="358722" cy="358776"/>
              </a:xfrm>
              <a:prstGeom prst="ellipse">
                <a:avLst/>
              </a:prstGeom>
              <a:solidFill>
                <a:srgbClr val="0070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endParaRPr>
              </a:p>
            </p:txBody>
          </p:sp>
        </p:grpSp>
        <p:grpSp>
          <p:nvGrpSpPr>
            <p:cNvPr id="26" name="Group 25">
              <a:extLst>
                <a:ext uri="{FF2B5EF4-FFF2-40B4-BE49-F238E27FC236}">
                  <a16:creationId xmlns:a16="http://schemas.microsoft.com/office/drawing/2014/main" id="{D34BF854-3F09-89A8-6952-46B284DF34FD}"/>
                </a:ext>
              </a:extLst>
            </p:cNvPr>
            <p:cNvGrpSpPr>
              <a:grpSpLocks noChangeAspect="1"/>
            </p:cNvGrpSpPr>
            <p:nvPr/>
          </p:nvGrpSpPr>
          <p:grpSpPr>
            <a:xfrm>
              <a:off x="5530833" y="3832925"/>
              <a:ext cx="360000" cy="360000"/>
              <a:chOff x="1654672" y="2892688"/>
              <a:chExt cx="406566" cy="406620"/>
            </a:xfrm>
          </p:grpSpPr>
          <p:sp>
            <p:nvSpPr>
              <p:cNvPr id="27" name="Oval 26">
                <a:extLst>
                  <a:ext uri="{FF2B5EF4-FFF2-40B4-BE49-F238E27FC236}">
                    <a16:creationId xmlns:a16="http://schemas.microsoft.com/office/drawing/2014/main" id="{44FB7D8A-9586-E606-CC95-ED87D8F0C37E}"/>
                  </a:ext>
                </a:extLst>
              </p:cNvPr>
              <p:cNvSpPr>
                <a:spLocks noChangeAspect="1"/>
              </p:cNvSpPr>
              <p:nvPr/>
            </p:nvSpPr>
            <p:spPr bwMode="auto">
              <a:xfrm>
                <a:off x="1654672" y="2892688"/>
                <a:ext cx="406566" cy="406620"/>
              </a:xfrm>
              <a:prstGeom prst="ellipse">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endParaRPr>
              </a:p>
            </p:txBody>
          </p:sp>
          <p:sp>
            <p:nvSpPr>
              <p:cNvPr id="28" name="Oval 27">
                <a:extLst>
                  <a:ext uri="{FF2B5EF4-FFF2-40B4-BE49-F238E27FC236}">
                    <a16:creationId xmlns:a16="http://schemas.microsoft.com/office/drawing/2014/main" id="{D24B4D92-E55B-064B-6CB0-EEB56B653E3E}"/>
                  </a:ext>
                </a:extLst>
              </p:cNvPr>
              <p:cNvSpPr>
                <a:spLocks noChangeAspect="1"/>
              </p:cNvSpPr>
              <p:nvPr/>
            </p:nvSpPr>
            <p:spPr bwMode="auto">
              <a:xfrm>
                <a:off x="1679462" y="2916610"/>
                <a:ext cx="358722" cy="358776"/>
              </a:xfrm>
              <a:prstGeom prst="ellipse">
                <a:avLst/>
              </a:prstGeom>
              <a:solidFill>
                <a:srgbClr val="0070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endParaRPr>
              </a:p>
            </p:txBody>
          </p:sp>
        </p:grpSp>
        <p:grpSp>
          <p:nvGrpSpPr>
            <p:cNvPr id="29" name="Group 28">
              <a:extLst>
                <a:ext uri="{FF2B5EF4-FFF2-40B4-BE49-F238E27FC236}">
                  <a16:creationId xmlns:a16="http://schemas.microsoft.com/office/drawing/2014/main" id="{B9E23C03-DAE3-2577-FA7E-99BA13A9D56D}"/>
                </a:ext>
              </a:extLst>
            </p:cNvPr>
            <p:cNvGrpSpPr>
              <a:grpSpLocks noChangeAspect="1"/>
            </p:cNvGrpSpPr>
            <p:nvPr/>
          </p:nvGrpSpPr>
          <p:grpSpPr>
            <a:xfrm>
              <a:off x="6376974" y="3794967"/>
              <a:ext cx="360000" cy="360000"/>
              <a:chOff x="1654672" y="2892688"/>
              <a:chExt cx="406566" cy="406620"/>
            </a:xfrm>
          </p:grpSpPr>
          <p:sp>
            <p:nvSpPr>
              <p:cNvPr id="30" name="Oval 29">
                <a:extLst>
                  <a:ext uri="{FF2B5EF4-FFF2-40B4-BE49-F238E27FC236}">
                    <a16:creationId xmlns:a16="http://schemas.microsoft.com/office/drawing/2014/main" id="{AE1B639B-EFDE-E0D0-810C-C6BA30B33A19}"/>
                  </a:ext>
                </a:extLst>
              </p:cNvPr>
              <p:cNvSpPr>
                <a:spLocks noChangeAspect="1"/>
              </p:cNvSpPr>
              <p:nvPr/>
            </p:nvSpPr>
            <p:spPr bwMode="auto">
              <a:xfrm>
                <a:off x="1654672" y="2892688"/>
                <a:ext cx="406566" cy="406620"/>
              </a:xfrm>
              <a:prstGeom prst="ellipse">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endParaRPr>
              </a:p>
            </p:txBody>
          </p:sp>
          <p:sp>
            <p:nvSpPr>
              <p:cNvPr id="31" name="Oval 30">
                <a:extLst>
                  <a:ext uri="{FF2B5EF4-FFF2-40B4-BE49-F238E27FC236}">
                    <a16:creationId xmlns:a16="http://schemas.microsoft.com/office/drawing/2014/main" id="{05839D78-AD46-9692-880D-DF225A152C4B}"/>
                  </a:ext>
                </a:extLst>
              </p:cNvPr>
              <p:cNvSpPr>
                <a:spLocks noChangeAspect="1"/>
              </p:cNvSpPr>
              <p:nvPr/>
            </p:nvSpPr>
            <p:spPr bwMode="auto">
              <a:xfrm>
                <a:off x="1679462" y="2916610"/>
                <a:ext cx="358722" cy="358776"/>
              </a:xfrm>
              <a:prstGeom prst="ellipse">
                <a:avLst/>
              </a:prstGeom>
              <a:solidFill>
                <a:srgbClr val="0070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endParaRPr>
              </a:p>
            </p:txBody>
          </p:sp>
        </p:grpSp>
        <p:sp>
          <p:nvSpPr>
            <p:cNvPr id="32" name="Oval 31">
              <a:extLst>
                <a:ext uri="{FF2B5EF4-FFF2-40B4-BE49-F238E27FC236}">
                  <a16:creationId xmlns:a16="http://schemas.microsoft.com/office/drawing/2014/main" id="{24ABE871-B630-4E22-5A31-6A7C6F6B6ECE}"/>
                </a:ext>
              </a:extLst>
            </p:cNvPr>
            <p:cNvSpPr>
              <a:spLocks noChangeAspect="1"/>
            </p:cNvSpPr>
            <p:nvPr/>
          </p:nvSpPr>
          <p:spPr bwMode="auto">
            <a:xfrm>
              <a:off x="5465986" y="2799000"/>
              <a:ext cx="1260028" cy="1260000"/>
            </a:xfrm>
            <a:prstGeom prst="ellipse">
              <a:avLst/>
            </a:prstGeom>
            <a:solidFill>
              <a:srgbClr val="0070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rPr>
                <a:t>SAP</a:t>
              </a:r>
            </a:p>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rPr>
                <a:t>Business</a:t>
              </a:r>
            </a:p>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rPr>
                <a:t>Technology</a:t>
              </a:r>
            </a:p>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rPr>
                <a:t>Platform</a:t>
              </a:r>
            </a:p>
          </p:txBody>
        </p:sp>
      </p:grpSp>
      <p:sp>
        <p:nvSpPr>
          <p:cNvPr id="33" name="Rectangle 32">
            <a:extLst>
              <a:ext uri="{FF2B5EF4-FFF2-40B4-BE49-F238E27FC236}">
                <a16:creationId xmlns:a16="http://schemas.microsoft.com/office/drawing/2014/main" id="{468423C5-E841-2313-D339-96163EEE6D78}"/>
              </a:ext>
            </a:extLst>
          </p:cNvPr>
          <p:cNvSpPr/>
          <p:nvPr/>
        </p:nvSpPr>
        <p:spPr bwMode="auto">
          <a:xfrm>
            <a:off x="4373908" y="3331740"/>
            <a:ext cx="806311"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70F2"/>
                </a:solidFill>
                <a:effectLst/>
                <a:uLnTx/>
                <a:uFillTx/>
                <a:latin typeface="72 Bold" panose="020B0803030000000003" pitchFamily="34" charset="0"/>
                <a:ea typeface="Segoe UI" pitchFamily="34" charset="0"/>
                <a:cs typeface="72 Bold" panose="020B0803030000000003" pitchFamily="34" charset="0"/>
              </a:rPr>
              <a:t>App </a:t>
            </a:r>
            <a:br>
              <a:rPr kumimoji="0" lang="en-US" sz="1000" b="1" i="0" u="none" strike="noStrike" kern="1200" cap="none" spc="0" normalizeH="0" baseline="0" noProof="0">
                <a:ln>
                  <a:noFill/>
                </a:ln>
                <a:solidFill>
                  <a:srgbClr val="0070F2"/>
                </a:solidFill>
                <a:effectLst/>
                <a:uLnTx/>
                <a:uFillTx/>
                <a:latin typeface="72 Bold" panose="020B0803030000000003" pitchFamily="34" charset="0"/>
                <a:ea typeface="Segoe UI" pitchFamily="34" charset="0"/>
                <a:cs typeface="72 Bold" panose="020B0803030000000003" pitchFamily="34" charset="0"/>
              </a:rPr>
            </a:br>
            <a:r>
              <a:rPr kumimoji="0" lang="en-US" sz="1000" b="1" i="0" u="none" strike="noStrike" kern="1200" cap="none" spc="0" normalizeH="0" baseline="0" noProof="0">
                <a:ln>
                  <a:noFill/>
                </a:ln>
                <a:solidFill>
                  <a:srgbClr val="0070F2"/>
                </a:solidFill>
                <a:effectLst/>
                <a:uLnTx/>
                <a:uFillTx/>
                <a:latin typeface="72 Bold" panose="020B0803030000000003" pitchFamily="34" charset="0"/>
                <a:ea typeface="Segoe UI" pitchFamily="34" charset="0"/>
                <a:cs typeface="72 Bold" panose="020B0803030000000003" pitchFamily="34" charset="0"/>
              </a:rPr>
              <a:t>Development</a:t>
            </a:r>
          </a:p>
        </p:txBody>
      </p:sp>
      <p:sp>
        <p:nvSpPr>
          <p:cNvPr id="37" name="Oval 36">
            <a:extLst>
              <a:ext uri="{FF2B5EF4-FFF2-40B4-BE49-F238E27FC236}">
                <a16:creationId xmlns:a16="http://schemas.microsoft.com/office/drawing/2014/main" id="{3F5C523D-B64A-205C-E408-65A14588C221}"/>
              </a:ext>
            </a:extLst>
          </p:cNvPr>
          <p:cNvSpPr>
            <a:spLocks noChangeAspect="1"/>
          </p:cNvSpPr>
          <p:nvPr/>
        </p:nvSpPr>
        <p:spPr bwMode="auto">
          <a:xfrm>
            <a:off x="5268169" y="3206864"/>
            <a:ext cx="346242" cy="347779"/>
          </a:xfrm>
          <a:prstGeom prst="ellipse">
            <a:avLst/>
          </a:prstGeom>
          <a:solidFill>
            <a:srgbClr val="0070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72 Bold" panose="020B0803030000000003" pitchFamily="34" charset="0"/>
              <a:ea typeface="Segoe UI" pitchFamily="34" charset="0"/>
              <a:cs typeface="72 Bold" panose="020B0803030000000003" pitchFamily="34" charset="0"/>
            </a:endParaRPr>
          </a:p>
        </p:txBody>
      </p:sp>
      <p:grpSp>
        <p:nvGrpSpPr>
          <p:cNvPr id="38" name="Group 37">
            <a:extLst>
              <a:ext uri="{FF2B5EF4-FFF2-40B4-BE49-F238E27FC236}">
                <a16:creationId xmlns:a16="http://schemas.microsoft.com/office/drawing/2014/main" id="{031FA2F3-1DA3-36F6-06C4-A37668AFC356}"/>
              </a:ext>
            </a:extLst>
          </p:cNvPr>
          <p:cNvGrpSpPr>
            <a:grpSpLocks noChangeAspect="1"/>
          </p:cNvGrpSpPr>
          <p:nvPr/>
        </p:nvGrpSpPr>
        <p:grpSpPr>
          <a:xfrm>
            <a:off x="4543213" y="2918864"/>
            <a:ext cx="366147" cy="288000"/>
            <a:chOff x="7206810" y="3657600"/>
            <a:chExt cx="508492" cy="398091"/>
          </a:xfrm>
          <a:solidFill>
            <a:srgbClr val="0070F2"/>
          </a:solidFill>
        </p:grpSpPr>
        <p:sp>
          <p:nvSpPr>
            <p:cNvPr id="39" name="Freeform: Shape 50">
              <a:extLst>
                <a:ext uri="{FF2B5EF4-FFF2-40B4-BE49-F238E27FC236}">
                  <a16:creationId xmlns:a16="http://schemas.microsoft.com/office/drawing/2014/main" id="{0B1F3B89-B75E-626B-F819-7D3555168D6D}"/>
                </a:ext>
              </a:extLst>
            </p:cNvPr>
            <p:cNvSpPr/>
            <p:nvPr/>
          </p:nvSpPr>
          <p:spPr>
            <a:xfrm>
              <a:off x="7279219" y="3858593"/>
              <a:ext cx="436082" cy="196772"/>
            </a:xfrm>
            <a:custGeom>
              <a:avLst/>
              <a:gdLst>
                <a:gd name="connsiteX0" fmla="*/ 436082 w 436082"/>
                <a:gd name="connsiteY0" fmla="*/ 151314 h 196772"/>
                <a:gd name="connsiteX1" fmla="*/ 436082 w 436082"/>
                <a:gd name="connsiteY1" fmla="*/ 196773 h 196772"/>
                <a:gd name="connsiteX2" fmla="*/ 358477 w 436082"/>
                <a:gd name="connsiteY2" fmla="*/ 196773 h 196772"/>
                <a:gd name="connsiteX3" fmla="*/ 280872 w 436082"/>
                <a:gd name="connsiteY3" fmla="*/ 196773 h 196772"/>
                <a:gd name="connsiteX4" fmla="*/ 203267 w 436082"/>
                <a:gd name="connsiteY4" fmla="*/ 196773 h 196772"/>
                <a:gd name="connsiteX5" fmla="*/ 125662 w 436082"/>
                <a:gd name="connsiteY5" fmla="*/ 196773 h 196772"/>
                <a:gd name="connsiteX6" fmla="*/ 125662 w 436082"/>
                <a:gd name="connsiteY6" fmla="*/ 151314 h 196772"/>
                <a:gd name="connsiteX7" fmla="*/ 125662 w 436082"/>
                <a:gd name="connsiteY7" fmla="*/ 151314 h 196772"/>
                <a:gd name="connsiteX8" fmla="*/ 138650 w 436082"/>
                <a:gd name="connsiteY8" fmla="*/ 151314 h 196772"/>
                <a:gd name="connsiteX9" fmla="*/ 203267 w 436082"/>
                <a:gd name="connsiteY9" fmla="*/ 151314 h 196772"/>
                <a:gd name="connsiteX10" fmla="*/ 280872 w 436082"/>
                <a:gd name="connsiteY10" fmla="*/ 151314 h 196772"/>
                <a:gd name="connsiteX11" fmla="*/ 358477 w 436082"/>
                <a:gd name="connsiteY11" fmla="*/ 151314 h 196772"/>
                <a:gd name="connsiteX12" fmla="*/ 423094 w 436082"/>
                <a:gd name="connsiteY12" fmla="*/ 151314 h 196772"/>
                <a:gd name="connsiteX13" fmla="*/ 436082 w 436082"/>
                <a:gd name="connsiteY13" fmla="*/ 151314 h 196772"/>
                <a:gd name="connsiteX14" fmla="*/ 436082 w 436082"/>
                <a:gd name="connsiteY14" fmla="*/ 151314 h 196772"/>
                <a:gd name="connsiteX15" fmla="*/ 162354 w 436082"/>
                <a:gd name="connsiteY15" fmla="*/ 89944 h 196772"/>
                <a:gd name="connsiteX16" fmla="*/ 162354 w 436082"/>
                <a:gd name="connsiteY16" fmla="*/ 89944 h 196772"/>
                <a:gd name="connsiteX17" fmla="*/ 154236 w 436082"/>
                <a:gd name="connsiteY17" fmla="*/ 60071 h 196772"/>
                <a:gd name="connsiteX18" fmla="*/ 146118 w 436082"/>
                <a:gd name="connsiteY18" fmla="*/ 30198 h 196772"/>
                <a:gd name="connsiteX19" fmla="*/ 146118 w 436082"/>
                <a:gd name="connsiteY19" fmla="*/ 30198 h 196772"/>
                <a:gd name="connsiteX20" fmla="*/ 138650 w 436082"/>
                <a:gd name="connsiteY20" fmla="*/ 1299 h 196772"/>
                <a:gd name="connsiteX21" fmla="*/ 138650 w 436082"/>
                <a:gd name="connsiteY21" fmla="*/ 974 h 196772"/>
                <a:gd name="connsiteX22" fmla="*/ 138325 w 436082"/>
                <a:gd name="connsiteY22" fmla="*/ 0 h 196772"/>
                <a:gd name="connsiteX23" fmla="*/ 137027 w 436082"/>
                <a:gd name="connsiteY23" fmla="*/ 325 h 196772"/>
                <a:gd name="connsiteX24" fmla="*/ 0 w 436082"/>
                <a:gd name="connsiteY24" fmla="*/ 37017 h 196772"/>
                <a:gd name="connsiteX25" fmla="*/ 8118 w 436082"/>
                <a:gd name="connsiteY25" fmla="*/ 66890 h 196772"/>
                <a:gd name="connsiteX26" fmla="*/ 8118 w 436082"/>
                <a:gd name="connsiteY26" fmla="*/ 66890 h 196772"/>
                <a:gd name="connsiteX27" fmla="*/ 16235 w 436082"/>
                <a:gd name="connsiteY27" fmla="*/ 96763 h 196772"/>
                <a:gd name="connsiteX28" fmla="*/ 24353 w 436082"/>
                <a:gd name="connsiteY28" fmla="*/ 126636 h 196772"/>
                <a:gd name="connsiteX29" fmla="*/ 24353 w 436082"/>
                <a:gd name="connsiteY29" fmla="*/ 126636 h 196772"/>
                <a:gd name="connsiteX30" fmla="*/ 25977 w 436082"/>
                <a:gd name="connsiteY30" fmla="*/ 132805 h 196772"/>
                <a:gd name="connsiteX31" fmla="*/ 27600 w 436082"/>
                <a:gd name="connsiteY31" fmla="*/ 132805 h 196772"/>
                <a:gd name="connsiteX32" fmla="*/ 55850 w 436082"/>
                <a:gd name="connsiteY32" fmla="*/ 150339 h 196772"/>
                <a:gd name="connsiteX33" fmla="*/ 125987 w 436082"/>
                <a:gd name="connsiteY33" fmla="*/ 131506 h 196772"/>
                <a:gd name="connsiteX34" fmla="*/ 125987 w 436082"/>
                <a:gd name="connsiteY34" fmla="*/ 131506 h 196772"/>
                <a:gd name="connsiteX35" fmla="*/ 153911 w 436082"/>
                <a:gd name="connsiteY35" fmla="*/ 124038 h 196772"/>
                <a:gd name="connsiteX36" fmla="*/ 169822 w 436082"/>
                <a:gd name="connsiteY36" fmla="*/ 119817 h 196772"/>
                <a:gd name="connsiteX37" fmla="*/ 169822 w 436082"/>
                <a:gd name="connsiteY37" fmla="*/ 119817 h 196772"/>
                <a:gd name="connsiteX38" fmla="*/ 162354 w 436082"/>
                <a:gd name="connsiteY38" fmla="*/ 89944 h 19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082" h="196772">
                  <a:moveTo>
                    <a:pt x="436082" y="151314"/>
                  </a:moveTo>
                  <a:lnTo>
                    <a:pt x="436082" y="196773"/>
                  </a:lnTo>
                  <a:lnTo>
                    <a:pt x="358477" y="196773"/>
                  </a:lnTo>
                  <a:lnTo>
                    <a:pt x="280872" y="196773"/>
                  </a:lnTo>
                  <a:lnTo>
                    <a:pt x="203267" y="196773"/>
                  </a:lnTo>
                  <a:lnTo>
                    <a:pt x="125662" y="196773"/>
                  </a:lnTo>
                  <a:lnTo>
                    <a:pt x="125662" y="151314"/>
                  </a:lnTo>
                  <a:lnTo>
                    <a:pt x="125662" y="151314"/>
                  </a:lnTo>
                  <a:lnTo>
                    <a:pt x="138650" y="151314"/>
                  </a:lnTo>
                  <a:lnTo>
                    <a:pt x="203267" y="151314"/>
                  </a:lnTo>
                  <a:lnTo>
                    <a:pt x="280872" y="151314"/>
                  </a:lnTo>
                  <a:lnTo>
                    <a:pt x="358477" y="151314"/>
                  </a:lnTo>
                  <a:lnTo>
                    <a:pt x="423094" y="151314"/>
                  </a:lnTo>
                  <a:lnTo>
                    <a:pt x="436082" y="151314"/>
                  </a:lnTo>
                  <a:lnTo>
                    <a:pt x="436082" y="151314"/>
                  </a:lnTo>
                  <a:close/>
                  <a:moveTo>
                    <a:pt x="162354" y="89944"/>
                  </a:moveTo>
                  <a:lnTo>
                    <a:pt x="162354" y="89944"/>
                  </a:lnTo>
                  <a:lnTo>
                    <a:pt x="154236" y="60071"/>
                  </a:lnTo>
                  <a:lnTo>
                    <a:pt x="146118" y="30198"/>
                  </a:lnTo>
                  <a:lnTo>
                    <a:pt x="146118" y="30198"/>
                  </a:lnTo>
                  <a:lnTo>
                    <a:pt x="138650" y="1299"/>
                  </a:lnTo>
                  <a:lnTo>
                    <a:pt x="138650" y="974"/>
                  </a:lnTo>
                  <a:lnTo>
                    <a:pt x="138325" y="0"/>
                  </a:lnTo>
                  <a:lnTo>
                    <a:pt x="137027" y="325"/>
                  </a:lnTo>
                  <a:lnTo>
                    <a:pt x="0" y="37017"/>
                  </a:lnTo>
                  <a:lnTo>
                    <a:pt x="8118" y="66890"/>
                  </a:lnTo>
                  <a:lnTo>
                    <a:pt x="8118" y="66890"/>
                  </a:lnTo>
                  <a:lnTo>
                    <a:pt x="16235" y="96763"/>
                  </a:lnTo>
                  <a:lnTo>
                    <a:pt x="24353" y="126636"/>
                  </a:lnTo>
                  <a:lnTo>
                    <a:pt x="24353" y="126636"/>
                  </a:lnTo>
                  <a:lnTo>
                    <a:pt x="25977" y="132805"/>
                  </a:lnTo>
                  <a:cubicBezTo>
                    <a:pt x="26626" y="132805"/>
                    <a:pt x="27275" y="132805"/>
                    <a:pt x="27600" y="132805"/>
                  </a:cubicBezTo>
                  <a:cubicBezTo>
                    <a:pt x="39614" y="132805"/>
                    <a:pt x="50654" y="139624"/>
                    <a:pt x="55850" y="150339"/>
                  </a:cubicBezTo>
                  <a:lnTo>
                    <a:pt x="125987" y="131506"/>
                  </a:lnTo>
                  <a:lnTo>
                    <a:pt x="125987" y="131506"/>
                  </a:lnTo>
                  <a:lnTo>
                    <a:pt x="153911" y="124038"/>
                  </a:lnTo>
                  <a:lnTo>
                    <a:pt x="169822" y="119817"/>
                  </a:lnTo>
                  <a:lnTo>
                    <a:pt x="169822" y="119817"/>
                  </a:lnTo>
                  <a:lnTo>
                    <a:pt x="162354" y="89944"/>
                  </a:lnTo>
                  <a:close/>
                </a:path>
              </a:pathLst>
            </a:custGeom>
            <a:grpFill/>
            <a:ln w="3215"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40" name="Freeform: Shape 278">
              <a:extLst>
                <a:ext uri="{FF2B5EF4-FFF2-40B4-BE49-F238E27FC236}">
                  <a16:creationId xmlns:a16="http://schemas.microsoft.com/office/drawing/2014/main" id="{0A17FAC9-1E14-AF85-9EF3-D91D64483B82}"/>
                </a:ext>
              </a:extLst>
            </p:cNvPr>
            <p:cNvSpPr/>
            <p:nvPr/>
          </p:nvSpPr>
          <p:spPr>
            <a:xfrm>
              <a:off x="7303572" y="3948862"/>
              <a:ext cx="411729" cy="106504"/>
            </a:xfrm>
            <a:custGeom>
              <a:avLst/>
              <a:gdLst>
                <a:gd name="connsiteX0" fmla="*/ 398741 w 411729"/>
                <a:gd name="connsiteY0" fmla="*/ 61045 h 106504"/>
                <a:gd name="connsiteX1" fmla="*/ 411729 w 411729"/>
                <a:gd name="connsiteY1" fmla="*/ 61045 h 106504"/>
                <a:gd name="connsiteX2" fmla="*/ 411729 w 411729"/>
                <a:gd name="connsiteY2" fmla="*/ 61045 h 106504"/>
                <a:gd name="connsiteX3" fmla="*/ 411729 w 411729"/>
                <a:gd name="connsiteY3" fmla="*/ 106504 h 106504"/>
                <a:gd name="connsiteX4" fmla="*/ 334124 w 411729"/>
                <a:gd name="connsiteY4" fmla="*/ 106504 h 106504"/>
                <a:gd name="connsiteX5" fmla="*/ 334124 w 411729"/>
                <a:gd name="connsiteY5" fmla="*/ 61045 h 106504"/>
                <a:gd name="connsiteX6" fmla="*/ 398741 w 411729"/>
                <a:gd name="connsiteY6" fmla="*/ 61045 h 106504"/>
                <a:gd name="connsiteX7" fmla="*/ 31821 w 411729"/>
                <a:gd name="connsiteY7" fmla="*/ 60396 h 106504"/>
                <a:gd name="connsiteX8" fmla="*/ 101958 w 411729"/>
                <a:gd name="connsiteY8" fmla="*/ 41563 h 106504"/>
                <a:gd name="connsiteX9" fmla="*/ 101958 w 411729"/>
                <a:gd name="connsiteY9" fmla="*/ 41563 h 106504"/>
                <a:gd name="connsiteX10" fmla="*/ 146118 w 411729"/>
                <a:gd name="connsiteY10" fmla="*/ 29873 h 106504"/>
                <a:gd name="connsiteX11" fmla="*/ 146118 w 411729"/>
                <a:gd name="connsiteY11" fmla="*/ 29873 h 106504"/>
                <a:gd name="connsiteX12" fmla="*/ 146118 w 411729"/>
                <a:gd name="connsiteY12" fmla="*/ 29873 h 106504"/>
                <a:gd name="connsiteX13" fmla="*/ 138001 w 411729"/>
                <a:gd name="connsiteY13" fmla="*/ 0 h 106504"/>
                <a:gd name="connsiteX14" fmla="*/ 0 w 411729"/>
                <a:gd name="connsiteY14" fmla="*/ 36692 h 106504"/>
                <a:gd name="connsiteX15" fmla="*/ 1624 w 411729"/>
                <a:gd name="connsiteY15" fmla="*/ 42861 h 106504"/>
                <a:gd name="connsiteX16" fmla="*/ 3247 w 411729"/>
                <a:gd name="connsiteY16" fmla="*/ 42861 h 106504"/>
                <a:gd name="connsiteX17" fmla="*/ 31821 w 411729"/>
                <a:gd name="connsiteY17" fmla="*/ 60396 h 10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1729" h="106504">
                  <a:moveTo>
                    <a:pt x="398741" y="61045"/>
                  </a:moveTo>
                  <a:lnTo>
                    <a:pt x="411729" y="61045"/>
                  </a:lnTo>
                  <a:lnTo>
                    <a:pt x="411729" y="61045"/>
                  </a:lnTo>
                  <a:lnTo>
                    <a:pt x="411729" y="106504"/>
                  </a:lnTo>
                  <a:lnTo>
                    <a:pt x="334124" y="106504"/>
                  </a:lnTo>
                  <a:lnTo>
                    <a:pt x="334124" y="61045"/>
                  </a:lnTo>
                  <a:lnTo>
                    <a:pt x="398741" y="61045"/>
                  </a:lnTo>
                  <a:close/>
                  <a:moveTo>
                    <a:pt x="31821" y="60396"/>
                  </a:moveTo>
                  <a:lnTo>
                    <a:pt x="101958" y="41563"/>
                  </a:lnTo>
                  <a:lnTo>
                    <a:pt x="101958" y="41563"/>
                  </a:lnTo>
                  <a:lnTo>
                    <a:pt x="146118" y="29873"/>
                  </a:lnTo>
                  <a:lnTo>
                    <a:pt x="146118" y="29873"/>
                  </a:lnTo>
                  <a:lnTo>
                    <a:pt x="146118" y="29873"/>
                  </a:lnTo>
                  <a:lnTo>
                    <a:pt x="138001" y="0"/>
                  </a:lnTo>
                  <a:lnTo>
                    <a:pt x="0" y="36692"/>
                  </a:lnTo>
                  <a:lnTo>
                    <a:pt x="1624" y="42861"/>
                  </a:lnTo>
                  <a:cubicBezTo>
                    <a:pt x="2273" y="42861"/>
                    <a:pt x="2922" y="42861"/>
                    <a:pt x="3247" y="42861"/>
                  </a:cubicBezTo>
                  <a:cubicBezTo>
                    <a:pt x="15586" y="42861"/>
                    <a:pt x="26301" y="50005"/>
                    <a:pt x="31821" y="60396"/>
                  </a:cubicBezTo>
                  <a:close/>
                </a:path>
              </a:pathLst>
            </a:custGeom>
            <a:grpFill/>
            <a:ln w="3215"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41" name="Freeform: Shape 280">
              <a:extLst>
                <a:ext uri="{FF2B5EF4-FFF2-40B4-BE49-F238E27FC236}">
                  <a16:creationId xmlns:a16="http://schemas.microsoft.com/office/drawing/2014/main" id="{A94D405A-4282-0F85-37B7-F08BCA618D9F}"/>
                </a:ext>
              </a:extLst>
            </p:cNvPr>
            <p:cNvSpPr/>
            <p:nvPr/>
          </p:nvSpPr>
          <p:spPr>
            <a:xfrm>
              <a:off x="7295455" y="3918664"/>
              <a:ext cx="342241" cy="136701"/>
            </a:xfrm>
            <a:custGeom>
              <a:avLst/>
              <a:gdLst>
                <a:gd name="connsiteX0" fmla="*/ 342242 w 342241"/>
                <a:gd name="connsiteY0" fmla="*/ 91243 h 136701"/>
                <a:gd name="connsiteX1" fmla="*/ 342242 w 342241"/>
                <a:gd name="connsiteY1" fmla="*/ 136702 h 136701"/>
                <a:gd name="connsiteX2" fmla="*/ 264637 w 342241"/>
                <a:gd name="connsiteY2" fmla="*/ 136702 h 136701"/>
                <a:gd name="connsiteX3" fmla="*/ 264637 w 342241"/>
                <a:gd name="connsiteY3" fmla="*/ 91243 h 136701"/>
                <a:gd name="connsiteX4" fmla="*/ 342242 w 342241"/>
                <a:gd name="connsiteY4" fmla="*/ 91243 h 136701"/>
                <a:gd name="connsiteX5" fmla="*/ 138001 w 342241"/>
                <a:gd name="connsiteY5" fmla="*/ 0 h 136701"/>
                <a:gd name="connsiteX6" fmla="*/ 0 w 342241"/>
                <a:gd name="connsiteY6" fmla="*/ 37017 h 136701"/>
                <a:gd name="connsiteX7" fmla="*/ 8118 w 342241"/>
                <a:gd name="connsiteY7" fmla="*/ 66890 h 136701"/>
                <a:gd name="connsiteX8" fmla="*/ 146443 w 342241"/>
                <a:gd name="connsiteY8" fmla="*/ 29873 h 136701"/>
                <a:gd name="connsiteX9" fmla="*/ 138001 w 342241"/>
                <a:gd name="connsiteY9" fmla="*/ 0 h 136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241" h="136701">
                  <a:moveTo>
                    <a:pt x="342242" y="91243"/>
                  </a:moveTo>
                  <a:lnTo>
                    <a:pt x="342242" y="136702"/>
                  </a:lnTo>
                  <a:lnTo>
                    <a:pt x="264637" y="136702"/>
                  </a:lnTo>
                  <a:lnTo>
                    <a:pt x="264637" y="91243"/>
                  </a:lnTo>
                  <a:lnTo>
                    <a:pt x="342242" y="91243"/>
                  </a:lnTo>
                  <a:close/>
                  <a:moveTo>
                    <a:pt x="138001" y="0"/>
                  </a:moveTo>
                  <a:lnTo>
                    <a:pt x="0" y="37017"/>
                  </a:lnTo>
                  <a:lnTo>
                    <a:pt x="8118" y="66890"/>
                  </a:lnTo>
                  <a:lnTo>
                    <a:pt x="146443" y="29873"/>
                  </a:lnTo>
                  <a:lnTo>
                    <a:pt x="138001" y="0"/>
                  </a:lnTo>
                  <a:close/>
                </a:path>
              </a:pathLst>
            </a:custGeom>
            <a:grpFill/>
            <a:ln w="3215"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42" name="Freeform: Shape 282">
              <a:extLst>
                <a:ext uri="{FF2B5EF4-FFF2-40B4-BE49-F238E27FC236}">
                  <a16:creationId xmlns:a16="http://schemas.microsoft.com/office/drawing/2014/main" id="{BE77B16F-671C-1FDF-DFE4-A142811A98F6}"/>
                </a:ext>
              </a:extLst>
            </p:cNvPr>
            <p:cNvSpPr/>
            <p:nvPr/>
          </p:nvSpPr>
          <p:spPr>
            <a:xfrm>
              <a:off x="7287337" y="3888466"/>
              <a:ext cx="272754" cy="166899"/>
            </a:xfrm>
            <a:custGeom>
              <a:avLst/>
              <a:gdLst>
                <a:gd name="connsiteX0" fmla="*/ 272754 w 272754"/>
                <a:gd name="connsiteY0" fmla="*/ 121441 h 166899"/>
                <a:gd name="connsiteX1" fmla="*/ 272754 w 272754"/>
                <a:gd name="connsiteY1" fmla="*/ 166900 h 166899"/>
                <a:gd name="connsiteX2" fmla="*/ 195149 w 272754"/>
                <a:gd name="connsiteY2" fmla="*/ 166900 h 166899"/>
                <a:gd name="connsiteX3" fmla="*/ 195149 w 272754"/>
                <a:gd name="connsiteY3" fmla="*/ 121441 h 166899"/>
                <a:gd name="connsiteX4" fmla="*/ 272754 w 272754"/>
                <a:gd name="connsiteY4" fmla="*/ 121441 h 166899"/>
                <a:gd name="connsiteX5" fmla="*/ 138001 w 272754"/>
                <a:gd name="connsiteY5" fmla="*/ 0 h 166899"/>
                <a:gd name="connsiteX6" fmla="*/ 138001 w 272754"/>
                <a:gd name="connsiteY6" fmla="*/ 0 h 166899"/>
                <a:gd name="connsiteX7" fmla="*/ 138001 w 272754"/>
                <a:gd name="connsiteY7" fmla="*/ 0 h 166899"/>
                <a:gd name="connsiteX8" fmla="*/ 0 w 272754"/>
                <a:gd name="connsiteY8" fmla="*/ 37017 h 166899"/>
                <a:gd name="connsiteX9" fmla="*/ 8118 w 272754"/>
                <a:gd name="connsiteY9" fmla="*/ 66890 h 166899"/>
                <a:gd name="connsiteX10" fmla="*/ 146443 w 272754"/>
                <a:gd name="connsiteY10" fmla="*/ 29873 h 166899"/>
                <a:gd name="connsiteX11" fmla="*/ 138001 w 272754"/>
                <a:gd name="connsiteY11" fmla="*/ 0 h 16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754" h="166899">
                  <a:moveTo>
                    <a:pt x="272754" y="121441"/>
                  </a:moveTo>
                  <a:lnTo>
                    <a:pt x="272754" y="166900"/>
                  </a:lnTo>
                  <a:lnTo>
                    <a:pt x="195149" y="166900"/>
                  </a:lnTo>
                  <a:lnTo>
                    <a:pt x="195149" y="121441"/>
                  </a:lnTo>
                  <a:lnTo>
                    <a:pt x="272754" y="121441"/>
                  </a:lnTo>
                  <a:close/>
                  <a:moveTo>
                    <a:pt x="138001" y="0"/>
                  </a:moveTo>
                  <a:lnTo>
                    <a:pt x="138001" y="0"/>
                  </a:lnTo>
                  <a:lnTo>
                    <a:pt x="138001" y="0"/>
                  </a:lnTo>
                  <a:lnTo>
                    <a:pt x="0" y="37017"/>
                  </a:lnTo>
                  <a:lnTo>
                    <a:pt x="8118" y="66890"/>
                  </a:lnTo>
                  <a:lnTo>
                    <a:pt x="146443" y="29873"/>
                  </a:lnTo>
                  <a:lnTo>
                    <a:pt x="138001" y="0"/>
                  </a:lnTo>
                  <a:close/>
                </a:path>
              </a:pathLst>
            </a:custGeom>
            <a:grpFill/>
            <a:ln w="3215"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43" name="Freeform: Shape 291">
              <a:extLst>
                <a:ext uri="{FF2B5EF4-FFF2-40B4-BE49-F238E27FC236}">
                  <a16:creationId xmlns:a16="http://schemas.microsoft.com/office/drawing/2014/main" id="{79AE4D95-A202-1C1E-F855-F3972EC7A580}"/>
                </a:ext>
              </a:extLst>
            </p:cNvPr>
            <p:cNvSpPr/>
            <p:nvPr/>
          </p:nvSpPr>
          <p:spPr>
            <a:xfrm>
              <a:off x="7206810" y="3657600"/>
              <a:ext cx="508492" cy="398091"/>
            </a:xfrm>
            <a:custGeom>
              <a:avLst/>
              <a:gdLst>
                <a:gd name="connsiteX0" fmla="*/ 249375 w 508492"/>
                <a:gd name="connsiteY0" fmla="*/ 157158 h 398091"/>
                <a:gd name="connsiteX1" fmla="*/ 394845 w 508492"/>
                <a:gd name="connsiteY1" fmla="*/ 157158 h 398091"/>
                <a:gd name="connsiteX2" fmla="*/ 394845 w 508492"/>
                <a:gd name="connsiteY2" fmla="*/ 170147 h 398091"/>
                <a:gd name="connsiteX3" fmla="*/ 249375 w 508492"/>
                <a:gd name="connsiteY3" fmla="*/ 170147 h 398091"/>
                <a:gd name="connsiteX4" fmla="*/ 249375 w 508492"/>
                <a:gd name="connsiteY4" fmla="*/ 157158 h 398091"/>
                <a:gd name="connsiteX5" fmla="*/ 249375 w 508492"/>
                <a:gd name="connsiteY5" fmla="*/ 272105 h 398091"/>
                <a:gd name="connsiteX6" fmla="*/ 394845 w 508492"/>
                <a:gd name="connsiteY6" fmla="*/ 272105 h 398091"/>
                <a:gd name="connsiteX7" fmla="*/ 394845 w 508492"/>
                <a:gd name="connsiteY7" fmla="*/ 259116 h 398091"/>
                <a:gd name="connsiteX8" fmla="*/ 249375 w 508492"/>
                <a:gd name="connsiteY8" fmla="*/ 259116 h 398091"/>
                <a:gd name="connsiteX9" fmla="*/ 249375 w 508492"/>
                <a:gd name="connsiteY9" fmla="*/ 272105 h 398091"/>
                <a:gd name="connsiteX10" fmla="*/ 392572 w 508492"/>
                <a:gd name="connsiteY10" fmla="*/ 317888 h 398091"/>
                <a:gd name="connsiteX11" fmla="*/ 393546 w 508492"/>
                <a:gd name="connsiteY11" fmla="*/ 321785 h 398091"/>
                <a:gd name="connsiteX12" fmla="*/ 392896 w 508492"/>
                <a:gd name="connsiteY12" fmla="*/ 325357 h 398091"/>
                <a:gd name="connsiteX13" fmla="*/ 390948 w 508492"/>
                <a:gd name="connsiteY13" fmla="*/ 328279 h 398091"/>
                <a:gd name="connsiteX14" fmla="*/ 387376 w 508492"/>
                <a:gd name="connsiteY14" fmla="*/ 330552 h 398091"/>
                <a:gd name="connsiteX15" fmla="*/ 382181 w 508492"/>
                <a:gd name="connsiteY15" fmla="*/ 331851 h 398091"/>
                <a:gd name="connsiteX16" fmla="*/ 382181 w 508492"/>
                <a:gd name="connsiteY16" fmla="*/ 335423 h 398091"/>
                <a:gd name="connsiteX17" fmla="*/ 377310 w 508492"/>
                <a:gd name="connsiteY17" fmla="*/ 335423 h 398091"/>
                <a:gd name="connsiteX18" fmla="*/ 377310 w 508492"/>
                <a:gd name="connsiteY18" fmla="*/ 331851 h 398091"/>
                <a:gd name="connsiteX19" fmla="*/ 373414 w 508492"/>
                <a:gd name="connsiteY19" fmla="*/ 330877 h 398091"/>
                <a:gd name="connsiteX20" fmla="*/ 370167 w 508492"/>
                <a:gd name="connsiteY20" fmla="*/ 329253 h 398091"/>
                <a:gd name="connsiteX21" fmla="*/ 367894 w 508492"/>
                <a:gd name="connsiteY21" fmla="*/ 326980 h 398091"/>
                <a:gd name="connsiteX22" fmla="*/ 365946 w 508492"/>
                <a:gd name="connsiteY22" fmla="*/ 324383 h 398091"/>
                <a:gd name="connsiteX23" fmla="*/ 371790 w 508492"/>
                <a:gd name="connsiteY23" fmla="*/ 320811 h 398091"/>
                <a:gd name="connsiteX24" fmla="*/ 373089 w 508492"/>
                <a:gd name="connsiteY24" fmla="*/ 322434 h 398091"/>
                <a:gd name="connsiteX25" fmla="*/ 374388 w 508492"/>
                <a:gd name="connsiteY25" fmla="*/ 323733 h 398091"/>
                <a:gd name="connsiteX26" fmla="*/ 376011 w 508492"/>
                <a:gd name="connsiteY26" fmla="*/ 325032 h 398091"/>
                <a:gd name="connsiteX27" fmla="*/ 377960 w 508492"/>
                <a:gd name="connsiteY27" fmla="*/ 325681 h 398091"/>
                <a:gd name="connsiteX28" fmla="*/ 377960 w 508492"/>
                <a:gd name="connsiteY28" fmla="*/ 318213 h 398091"/>
                <a:gd name="connsiteX29" fmla="*/ 373739 w 508492"/>
                <a:gd name="connsiteY29" fmla="*/ 316914 h 398091"/>
                <a:gd name="connsiteX30" fmla="*/ 370167 w 508492"/>
                <a:gd name="connsiteY30" fmla="*/ 315291 h 398091"/>
                <a:gd name="connsiteX31" fmla="*/ 367569 w 508492"/>
                <a:gd name="connsiteY31" fmla="*/ 312693 h 398091"/>
                <a:gd name="connsiteX32" fmla="*/ 366595 w 508492"/>
                <a:gd name="connsiteY32" fmla="*/ 308797 h 398091"/>
                <a:gd name="connsiteX33" fmla="*/ 367244 w 508492"/>
                <a:gd name="connsiteY33" fmla="*/ 304900 h 398091"/>
                <a:gd name="connsiteX34" fmla="*/ 369517 w 508492"/>
                <a:gd name="connsiteY34" fmla="*/ 301978 h 398091"/>
                <a:gd name="connsiteX35" fmla="*/ 373089 w 508492"/>
                <a:gd name="connsiteY35" fmla="*/ 300030 h 398091"/>
                <a:gd name="connsiteX36" fmla="*/ 377635 w 508492"/>
                <a:gd name="connsiteY36" fmla="*/ 299055 h 398091"/>
                <a:gd name="connsiteX37" fmla="*/ 377635 w 508492"/>
                <a:gd name="connsiteY37" fmla="*/ 295484 h 398091"/>
                <a:gd name="connsiteX38" fmla="*/ 382506 w 508492"/>
                <a:gd name="connsiteY38" fmla="*/ 295484 h 398091"/>
                <a:gd name="connsiteX39" fmla="*/ 382506 w 508492"/>
                <a:gd name="connsiteY39" fmla="*/ 298731 h 398091"/>
                <a:gd name="connsiteX40" fmla="*/ 386077 w 508492"/>
                <a:gd name="connsiteY40" fmla="*/ 299705 h 398091"/>
                <a:gd name="connsiteX41" fmla="*/ 388675 w 508492"/>
                <a:gd name="connsiteY41" fmla="*/ 301004 h 398091"/>
                <a:gd name="connsiteX42" fmla="*/ 390948 w 508492"/>
                <a:gd name="connsiteY42" fmla="*/ 302627 h 398091"/>
                <a:gd name="connsiteX43" fmla="*/ 392896 w 508492"/>
                <a:gd name="connsiteY43" fmla="*/ 304575 h 398091"/>
                <a:gd name="connsiteX44" fmla="*/ 386727 w 508492"/>
                <a:gd name="connsiteY44" fmla="*/ 308797 h 398091"/>
                <a:gd name="connsiteX45" fmla="*/ 384779 w 508492"/>
                <a:gd name="connsiteY45" fmla="*/ 306524 h 398091"/>
                <a:gd name="connsiteX46" fmla="*/ 382506 w 508492"/>
                <a:gd name="connsiteY46" fmla="*/ 304900 h 398091"/>
                <a:gd name="connsiteX47" fmla="*/ 382506 w 508492"/>
                <a:gd name="connsiteY47" fmla="*/ 311719 h 398091"/>
                <a:gd name="connsiteX48" fmla="*/ 387376 w 508492"/>
                <a:gd name="connsiteY48" fmla="*/ 313018 h 398091"/>
                <a:gd name="connsiteX49" fmla="*/ 390948 w 508492"/>
                <a:gd name="connsiteY49" fmla="*/ 314966 h 398091"/>
                <a:gd name="connsiteX50" fmla="*/ 392572 w 508492"/>
                <a:gd name="connsiteY50" fmla="*/ 317888 h 398091"/>
                <a:gd name="connsiteX51" fmla="*/ 377310 w 508492"/>
                <a:gd name="connsiteY51" fmla="*/ 304575 h 398091"/>
                <a:gd name="connsiteX52" fmla="*/ 375362 w 508492"/>
                <a:gd name="connsiteY52" fmla="*/ 305874 h 398091"/>
                <a:gd name="connsiteX53" fmla="*/ 374713 w 508492"/>
                <a:gd name="connsiteY53" fmla="*/ 307823 h 398091"/>
                <a:gd name="connsiteX54" fmla="*/ 375362 w 508492"/>
                <a:gd name="connsiteY54" fmla="*/ 309771 h 398091"/>
                <a:gd name="connsiteX55" fmla="*/ 377310 w 508492"/>
                <a:gd name="connsiteY55" fmla="*/ 311070 h 398091"/>
                <a:gd name="connsiteX56" fmla="*/ 377310 w 508492"/>
                <a:gd name="connsiteY56" fmla="*/ 304575 h 398091"/>
                <a:gd name="connsiteX57" fmla="*/ 384779 w 508492"/>
                <a:gd name="connsiteY57" fmla="*/ 322759 h 398091"/>
                <a:gd name="connsiteX58" fmla="*/ 384129 w 508492"/>
                <a:gd name="connsiteY58" fmla="*/ 320811 h 398091"/>
                <a:gd name="connsiteX59" fmla="*/ 381856 w 508492"/>
                <a:gd name="connsiteY59" fmla="*/ 319512 h 398091"/>
                <a:gd name="connsiteX60" fmla="*/ 381856 w 508492"/>
                <a:gd name="connsiteY60" fmla="*/ 326006 h 398091"/>
                <a:gd name="connsiteX61" fmla="*/ 384129 w 508492"/>
                <a:gd name="connsiteY61" fmla="*/ 324707 h 398091"/>
                <a:gd name="connsiteX62" fmla="*/ 384779 w 508492"/>
                <a:gd name="connsiteY62" fmla="*/ 322759 h 398091"/>
                <a:gd name="connsiteX63" fmla="*/ 242881 w 508492"/>
                <a:gd name="connsiteY63" fmla="*/ 321136 h 398091"/>
                <a:gd name="connsiteX64" fmla="*/ 246128 w 508492"/>
                <a:gd name="connsiteY64" fmla="*/ 333799 h 398091"/>
                <a:gd name="connsiteX65" fmla="*/ 211060 w 508492"/>
                <a:gd name="connsiteY65" fmla="*/ 342891 h 398091"/>
                <a:gd name="connsiteX66" fmla="*/ 211060 w 508492"/>
                <a:gd name="connsiteY66" fmla="*/ 352307 h 398091"/>
                <a:gd name="connsiteX67" fmla="*/ 198072 w 508492"/>
                <a:gd name="connsiteY67" fmla="*/ 352307 h 398091"/>
                <a:gd name="connsiteX68" fmla="*/ 198072 w 508492"/>
                <a:gd name="connsiteY68" fmla="*/ 346463 h 398091"/>
                <a:gd name="connsiteX69" fmla="*/ 131831 w 508492"/>
                <a:gd name="connsiteY69" fmla="*/ 364322 h 398091"/>
                <a:gd name="connsiteX70" fmla="*/ 108128 w 508492"/>
                <a:gd name="connsiteY70" fmla="*/ 397117 h 398091"/>
                <a:gd name="connsiteX71" fmla="*/ 100010 w 508492"/>
                <a:gd name="connsiteY71" fmla="*/ 398091 h 398091"/>
                <a:gd name="connsiteX72" fmla="*/ 69163 w 508492"/>
                <a:gd name="connsiteY72" fmla="*/ 374388 h 398091"/>
                <a:gd name="connsiteX73" fmla="*/ 72410 w 508492"/>
                <a:gd name="connsiteY73" fmla="*/ 350035 h 398091"/>
                <a:gd name="connsiteX74" fmla="*/ 85723 w 508492"/>
                <a:gd name="connsiteY74" fmla="*/ 337371 h 398091"/>
                <a:gd name="connsiteX75" fmla="*/ 31172 w 508492"/>
                <a:gd name="connsiteY75" fmla="*/ 134104 h 398091"/>
                <a:gd name="connsiteX76" fmla="*/ 3247 w 508492"/>
                <a:gd name="connsiteY76" fmla="*/ 141572 h 398091"/>
                <a:gd name="connsiteX77" fmla="*/ 0 w 508492"/>
                <a:gd name="connsiteY77" fmla="*/ 128909 h 398091"/>
                <a:gd name="connsiteX78" fmla="*/ 40264 w 508492"/>
                <a:gd name="connsiteY78" fmla="*/ 118193 h 398091"/>
                <a:gd name="connsiteX79" fmla="*/ 98386 w 508492"/>
                <a:gd name="connsiteY79" fmla="*/ 334449 h 398091"/>
                <a:gd name="connsiteX80" fmla="*/ 98386 w 508492"/>
                <a:gd name="connsiteY80" fmla="*/ 334449 h 398091"/>
                <a:gd name="connsiteX81" fmla="*/ 100010 w 508492"/>
                <a:gd name="connsiteY81" fmla="*/ 334449 h 398091"/>
                <a:gd name="connsiteX82" fmla="*/ 128260 w 508492"/>
                <a:gd name="connsiteY82" fmla="*/ 351983 h 398091"/>
                <a:gd name="connsiteX83" fmla="*/ 198396 w 508492"/>
                <a:gd name="connsiteY83" fmla="*/ 333150 h 398091"/>
                <a:gd name="connsiteX84" fmla="*/ 198396 w 508492"/>
                <a:gd name="connsiteY84" fmla="*/ 333150 h 398091"/>
                <a:gd name="connsiteX85" fmla="*/ 226321 w 508492"/>
                <a:gd name="connsiteY85" fmla="*/ 325681 h 398091"/>
                <a:gd name="connsiteX86" fmla="*/ 242881 w 508492"/>
                <a:gd name="connsiteY86" fmla="*/ 321136 h 398091"/>
                <a:gd name="connsiteX87" fmla="*/ 118194 w 508492"/>
                <a:gd name="connsiteY87" fmla="*/ 361075 h 398091"/>
                <a:gd name="connsiteX88" fmla="*/ 100010 w 508492"/>
                <a:gd name="connsiteY88" fmla="*/ 347112 h 398091"/>
                <a:gd name="connsiteX89" fmla="*/ 95139 w 508492"/>
                <a:gd name="connsiteY89" fmla="*/ 347762 h 398091"/>
                <a:gd name="connsiteX90" fmla="*/ 83775 w 508492"/>
                <a:gd name="connsiteY90" fmla="*/ 356529 h 398091"/>
                <a:gd name="connsiteX91" fmla="*/ 81826 w 508492"/>
                <a:gd name="connsiteY91" fmla="*/ 370816 h 398091"/>
                <a:gd name="connsiteX92" fmla="*/ 100010 w 508492"/>
                <a:gd name="connsiteY92" fmla="*/ 384778 h 398091"/>
                <a:gd name="connsiteX93" fmla="*/ 104881 w 508492"/>
                <a:gd name="connsiteY93" fmla="*/ 384129 h 398091"/>
                <a:gd name="connsiteX94" fmla="*/ 118194 w 508492"/>
                <a:gd name="connsiteY94" fmla="*/ 361075 h 398091"/>
                <a:gd name="connsiteX95" fmla="*/ 249375 w 508492"/>
                <a:gd name="connsiteY95" fmla="*/ 221126 h 398091"/>
                <a:gd name="connsiteX96" fmla="*/ 394845 w 508492"/>
                <a:gd name="connsiteY96" fmla="*/ 221126 h 398091"/>
                <a:gd name="connsiteX97" fmla="*/ 394845 w 508492"/>
                <a:gd name="connsiteY97" fmla="*/ 208137 h 398091"/>
                <a:gd name="connsiteX98" fmla="*/ 249375 w 508492"/>
                <a:gd name="connsiteY98" fmla="*/ 208137 h 398091"/>
                <a:gd name="connsiteX99" fmla="*/ 249375 w 508492"/>
                <a:gd name="connsiteY99" fmla="*/ 221126 h 398091"/>
                <a:gd name="connsiteX100" fmla="*/ 422445 w 508492"/>
                <a:gd name="connsiteY100" fmla="*/ 272105 h 398091"/>
                <a:gd name="connsiteX101" fmla="*/ 455565 w 508492"/>
                <a:gd name="connsiteY101" fmla="*/ 272105 h 398091"/>
                <a:gd name="connsiteX102" fmla="*/ 455565 w 508492"/>
                <a:gd name="connsiteY102" fmla="*/ 259116 h 398091"/>
                <a:gd name="connsiteX103" fmla="*/ 422445 w 508492"/>
                <a:gd name="connsiteY103" fmla="*/ 259116 h 398091"/>
                <a:gd name="connsiteX104" fmla="*/ 422445 w 508492"/>
                <a:gd name="connsiteY104" fmla="*/ 272105 h 398091"/>
                <a:gd name="connsiteX105" fmla="*/ 422445 w 508492"/>
                <a:gd name="connsiteY105" fmla="*/ 321460 h 398091"/>
                <a:gd name="connsiteX106" fmla="*/ 455565 w 508492"/>
                <a:gd name="connsiteY106" fmla="*/ 321460 h 398091"/>
                <a:gd name="connsiteX107" fmla="*/ 455565 w 508492"/>
                <a:gd name="connsiteY107" fmla="*/ 308472 h 398091"/>
                <a:gd name="connsiteX108" fmla="*/ 422445 w 508492"/>
                <a:gd name="connsiteY108" fmla="*/ 308472 h 398091"/>
                <a:gd name="connsiteX109" fmla="*/ 422445 w 508492"/>
                <a:gd name="connsiteY109" fmla="*/ 321460 h 398091"/>
                <a:gd name="connsiteX110" fmla="*/ 508492 w 508492"/>
                <a:gd name="connsiteY110" fmla="*/ 80852 h 398091"/>
                <a:gd name="connsiteX111" fmla="*/ 508492 w 508492"/>
                <a:gd name="connsiteY111" fmla="*/ 82476 h 398091"/>
                <a:gd name="connsiteX112" fmla="*/ 508492 w 508492"/>
                <a:gd name="connsiteY112" fmla="*/ 89619 h 398091"/>
                <a:gd name="connsiteX113" fmla="*/ 508492 w 508492"/>
                <a:gd name="connsiteY113" fmla="*/ 352307 h 398091"/>
                <a:gd name="connsiteX114" fmla="*/ 495504 w 508492"/>
                <a:gd name="connsiteY114" fmla="*/ 352307 h 398091"/>
                <a:gd name="connsiteX115" fmla="*/ 495504 w 508492"/>
                <a:gd name="connsiteY115" fmla="*/ 89619 h 398091"/>
                <a:gd name="connsiteX116" fmla="*/ 461085 w 508492"/>
                <a:gd name="connsiteY116" fmla="*/ 89619 h 398091"/>
                <a:gd name="connsiteX117" fmla="*/ 418548 w 508492"/>
                <a:gd name="connsiteY117" fmla="*/ 89944 h 398091"/>
                <a:gd name="connsiteX118" fmla="*/ 418548 w 508492"/>
                <a:gd name="connsiteY118" fmla="*/ 36692 h 398091"/>
                <a:gd name="connsiteX119" fmla="*/ 418548 w 508492"/>
                <a:gd name="connsiteY119" fmla="*/ 12988 h 398091"/>
                <a:gd name="connsiteX120" fmla="*/ 211060 w 508492"/>
                <a:gd name="connsiteY120" fmla="*/ 12988 h 398091"/>
                <a:gd name="connsiteX121" fmla="*/ 211060 w 508492"/>
                <a:gd name="connsiteY121" fmla="*/ 202293 h 398091"/>
                <a:gd name="connsiteX122" fmla="*/ 211060 w 508492"/>
                <a:gd name="connsiteY122" fmla="*/ 201968 h 398091"/>
                <a:gd name="connsiteX123" fmla="*/ 210735 w 508492"/>
                <a:gd name="connsiteY123" fmla="*/ 200994 h 398091"/>
                <a:gd name="connsiteX124" fmla="*/ 210735 w 508492"/>
                <a:gd name="connsiteY124" fmla="*/ 200994 h 398091"/>
                <a:gd name="connsiteX125" fmla="*/ 209436 w 508492"/>
                <a:gd name="connsiteY125" fmla="*/ 201319 h 398091"/>
                <a:gd name="connsiteX126" fmla="*/ 197747 w 508492"/>
                <a:gd name="connsiteY126" fmla="*/ 204566 h 398091"/>
                <a:gd name="connsiteX127" fmla="*/ 197747 w 508492"/>
                <a:gd name="connsiteY127" fmla="*/ 0 h 398091"/>
                <a:gd name="connsiteX128" fmla="*/ 417899 w 508492"/>
                <a:gd name="connsiteY128" fmla="*/ 0 h 398091"/>
                <a:gd name="connsiteX129" fmla="*/ 426991 w 508492"/>
                <a:gd name="connsiteY129" fmla="*/ 0 h 398091"/>
                <a:gd name="connsiteX130" fmla="*/ 439979 w 508492"/>
                <a:gd name="connsiteY130" fmla="*/ 12988 h 398091"/>
                <a:gd name="connsiteX131" fmla="*/ 494854 w 508492"/>
                <a:gd name="connsiteY131" fmla="*/ 67864 h 398091"/>
                <a:gd name="connsiteX132" fmla="*/ 508492 w 508492"/>
                <a:gd name="connsiteY132" fmla="*/ 80852 h 398091"/>
                <a:gd name="connsiteX133" fmla="*/ 486087 w 508492"/>
                <a:gd name="connsiteY133" fmla="*/ 76956 h 398091"/>
                <a:gd name="connsiteX134" fmla="*/ 431212 w 508492"/>
                <a:gd name="connsiteY134" fmla="*/ 22080 h 398091"/>
                <a:gd name="connsiteX135" fmla="*/ 431212 w 508492"/>
                <a:gd name="connsiteY135" fmla="*/ 76956 h 398091"/>
                <a:gd name="connsiteX136" fmla="*/ 486087 w 508492"/>
                <a:gd name="connsiteY136" fmla="*/ 76956 h 398091"/>
                <a:gd name="connsiteX137" fmla="*/ 249375 w 508492"/>
                <a:gd name="connsiteY137" fmla="*/ 119168 h 398091"/>
                <a:gd name="connsiteX138" fmla="*/ 394845 w 508492"/>
                <a:gd name="connsiteY138" fmla="*/ 119168 h 398091"/>
                <a:gd name="connsiteX139" fmla="*/ 394845 w 508492"/>
                <a:gd name="connsiteY139" fmla="*/ 106179 h 398091"/>
                <a:gd name="connsiteX140" fmla="*/ 249375 w 508492"/>
                <a:gd name="connsiteY140" fmla="*/ 106179 h 398091"/>
                <a:gd name="connsiteX141" fmla="*/ 249375 w 508492"/>
                <a:gd name="connsiteY141" fmla="*/ 119168 h 398091"/>
                <a:gd name="connsiteX142" fmla="*/ 421471 w 508492"/>
                <a:gd name="connsiteY142" fmla="*/ 170147 h 398091"/>
                <a:gd name="connsiteX143" fmla="*/ 454591 w 508492"/>
                <a:gd name="connsiteY143" fmla="*/ 170147 h 398091"/>
                <a:gd name="connsiteX144" fmla="*/ 454591 w 508492"/>
                <a:gd name="connsiteY144" fmla="*/ 157158 h 398091"/>
                <a:gd name="connsiteX145" fmla="*/ 421471 w 508492"/>
                <a:gd name="connsiteY145" fmla="*/ 157158 h 398091"/>
                <a:gd name="connsiteX146" fmla="*/ 421471 w 508492"/>
                <a:gd name="connsiteY146" fmla="*/ 170147 h 398091"/>
                <a:gd name="connsiteX147" fmla="*/ 421471 w 508492"/>
                <a:gd name="connsiteY147" fmla="*/ 221126 h 398091"/>
                <a:gd name="connsiteX148" fmla="*/ 454591 w 508492"/>
                <a:gd name="connsiteY148" fmla="*/ 221126 h 398091"/>
                <a:gd name="connsiteX149" fmla="*/ 454591 w 508492"/>
                <a:gd name="connsiteY149" fmla="*/ 208137 h 398091"/>
                <a:gd name="connsiteX150" fmla="*/ 421471 w 508492"/>
                <a:gd name="connsiteY150" fmla="*/ 208137 h 398091"/>
                <a:gd name="connsiteX151" fmla="*/ 421471 w 508492"/>
                <a:gd name="connsiteY151" fmla="*/ 221126 h 398091"/>
                <a:gd name="connsiteX152" fmla="*/ 454591 w 508492"/>
                <a:gd name="connsiteY152" fmla="*/ 106179 h 398091"/>
                <a:gd name="connsiteX153" fmla="*/ 421471 w 508492"/>
                <a:gd name="connsiteY153" fmla="*/ 106179 h 398091"/>
                <a:gd name="connsiteX154" fmla="*/ 421471 w 508492"/>
                <a:gd name="connsiteY154" fmla="*/ 119168 h 398091"/>
                <a:gd name="connsiteX155" fmla="*/ 454591 w 508492"/>
                <a:gd name="connsiteY155" fmla="*/ 119168 h 398091"/>
                <a:gd name="connsiteX156" fmla="*/ 454591 w 508492"/>
                <a:gd name="connsiteY156" fmla="*/ 106179 h 39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508492" h="398091">
                  <a:moveTo>
                    <a:pt x="249375" y="157158"/>
                  </a:moveTo>
                  <a:lnTo>
                    <a:pt x="394845" y="157158"/>
                  </a:lnTo>
                  <a:lnTo>
                    <a:pt x="394845" y="170147"/>
                  </a:lnTo>
                  <a:lnTo>
                    <a:pt x="249375" y="170147"/>
                  </a:lnTo>
                  <a:lnTo>
                    <a:pt x="249375" y="157158"/>
                  </a:lnTo>
                  <a:close/>
                  <a:moveTo>
                    <a:pt x="249375" y="272105"/>
                  </a:moveTo>
                  <a:lnTo>
                    <a:pt x="394845" y="272105"/>
                  </a:lnTo>
                  <a:lnTo>
                    <a:pt x="394845" y="259116"/>
                  </a:lnTo>
                  <a:lnTo>
                    <a:pt x="249375" y="259116"/>
                  </a:lnTo>
                  <a:lnTo>
                    <a:pt x="249375" y="272105"/>
                  </a:lnTo>
                  <a:close/>
                  <a:moveTo>
                    <a:pt x="392572" y="317888"/>
                  </a:moveTo>
                  <a:cubicBezTo>
                    <a:pt x="393221" y="318863"/>
                    <a:pt x="393546" y="320161"/>
                    <a:pt x="393546" y="321785"/>
                  </a:cubicBezTo>
                  <a:cubicBezTo>
                    <a:pt x="393546" y="323084"/>
                    <a:pt x="393221" y="324058"/>
                    <a:pt x="392896" y="325357"/>
                  </a:cubicBezTo>
                  <a:cubicBezTo>
                    <a:pt x="392572" y="326331"/>
                    <a:pt x="391922" y="327630"/>
                    <a:pt x="390948" y="328279"/>
                  </a:cubicBezTo>
                  <a:cubicBezTo>
                    <a:pt x="389974" y="328929"/>
                    <a:pt x="389000" y="329903"/>
                    <a:pt x="387376" y="330552"/>
                  </a:cubicBezTo>
                  <a:cubicBezTo>
                    <a:pt x="386077" y="331201"/>
                    <a:pt x="384129" y="331526"/>
                    <a:pt x="382181" y="331851"/>
                  </a:cubicBezTo>
                  <a:lnTo>
                    <a:pt x="382181" y="335423"/>
                  </a:lnTo>
                  <a:lnTo>
                    <a:pt x="377310" y="335423"/>
                  </a:lnTo>
                  <a:lnTo>
                    <a:pt x="377310" y="331851"/>
                  </a:lnTo>
                  <a:cubicBezTo>
                    <a:pt x="375687" y="331851"/>
                    <a:pt x="374388" y="331526"/>
                    <a:pt x="373414" y="330877"/>
                  </a:cubicBezTo>
                  <a:cubicBezTo>
                    <a:pt x="372115" y="330552"/>
                    <a:pt x="371141" y="329903"/>
                    <a:pt x="370167" y="329253"/>
                  </a:cubicBezTo>
                  <a:cubicBezTo>
                    <a:pt x="369193" y="328604"/>
                    <a:pt x="368543" y="327954"/>
                    <a:pt x="367894" y="326980"/>
                  </a:cubicBezTo>
                  <a:cubicBezTo>
                    <a:pt x="367244" y="326006"/>
                    <a:pt x="366595" y="325357"/>
                    <a:pt x="365946" y="324383"/>
                  </a:cubicBezTo>
                  <a:lnTo>
                    <a:pt x="371790" y="320811"/>
                  </a:lnTo>
                  <a:cubicBezTo>
                    <a:pt x="372115" y="321460"/>
                    <a:pt x="372764" y="321785"/>
                    <a:pt x="373089" y="322434"/>
                  </a:cubicBezTo>
                  <a:cubicBezTo>
                    <a:pt x="373414" y="323084"/>
                    <a:pt x="374063" y="323408"/>
                    <a:pt x="374388" y="323733"/>
                  </a:cubicBezTo>
                  <a:cubicBezTo>
                    <a:pt x="374713" y="324058"/>
                    <a:pt x="375362" y="324707"/>
                    <a:pt x="376011" y="325032"/>
                  </a:cubicBezTo>
                  <a:cubicBezTo>
                    <a:pt x="376661" y="325357"/>
                    <a:pt x="376986" y="325681"/>
                    <a:pt x="377960" y="325681"/>
                  </a:cubicBezTo>
                  <a:lnTo>
                    <a:pt x="377960" y="318213"/>
                  </a:lnTo>
                  <a:cubicBezTo>
                    <a:pt x="376336" y="317888"/>
                    <a:pt x="375037" y="317564"/>
                    <a:pt x="373739" y="316914"/>
                  </a:cubicBezTo>
                  <a:cubicBezTo>
                    <a:pt x="372440" y="316590"/>
                    <a:pt x="371141" y="315940"/>
                    <a:pt x="370167" y="315291"/>
                  </a:cubicBezTo>
                  <a:cubicBezTo>
                    <a:pt x="369193" y="314641"/>
                    <a:pt x="368218" y="313667"/>
                    <a:pt x="367569" y="312693"/>
                  </a:cubicBezTo>
                  <a:cubicBezTo>
                    <a:pt x="366920" y="311719"/>
                    <a:pt x="366595" y="310096"/>
                    <a:pt x="366595" y="308797"/>
                  </a:cubicBezTo>
                  <a:cubicBezTo>
                    <a:pt x="366595" y="307173"/>
                    <a:pt x="366920" y="305874"/>
                    <a:pt x="367244" y="304900"/>
                  </a:cubicBezTo>
                  <a:cubicBezTo>
                    <a:pt x="367894" y="303601"/>
                    <a:pt x="368543" y="302627"/>
                    <a:pt x="369517" y="301978"/>
                  </a:cubicBezTo>
                  <a:cubicBezTo>
                    <a:pt x="370491" y="301004"/>
                    <a:pt x="371790" y="300354"/>
                    <a:pt x="373089" y="300030"/>
                  </a:cubicBezTo>
                  <a:cubicBezTo>
                    <a:pt x="374388" y="299380"/>
                    <a:pt x="376011" y="299055"/>
                    <a:pt x="377635" y="299055"/>
                  </a:cubicBezTo>
                  <a:lnTo>
                    <a:pt x="377635" y="295484"/>
                  </a:lnTo>
                  <a:lnTo>
                    <a:pt x="382506" y="295484"/>
                  </a:lnTo>
                  <a:lnTo>
                    <a:pt x="382506" y="298731"/>
                  </a:lnTo>
                  <a:cubicBezTo>
                    <a:pt x="383804" y="299055"/>
                    <a:pt x="385103" y="299055"/>
                    <a:pt x="386077" y="299705"/>
                  </a:cubicBezTo>
                  <a:cubicBezTo>
                    <a:pt x="387052" y="300030"/>
                    <a:pt x="388026" y="300679"/>
                    <a:pt x="388675" y="301004"/>
                  </a:cubicBezTo>
                  <a:cubicBezTo>
                    <a:pt x="389324" y="301653"/>
                    <a:pt x="390299" y="301978"/>
                    <a:pt x="390948" y="302627"/>
                  </a:cubicBezTo>
                  <a:cubicBezTo>
                    <a:pt x="391597" y="303277"/>
                    <a:pt x="392247" y="303926"/>
                    <a:pt x="392896" y="304575"/>
                  </a:cubicBezTo>
                  <a:lnTo>
                    <a:pt x="386727" y="308797"/>
                  </a:lnTo>
                  <a:cubicBezTo>
                    <a:pt x="386077" y="308147"/>
                    <a:pt x="385428" y="307173"/>
                    <a:pt x="384779" y="306524"/>
                  </a:cubicBezTo>
                  <a:cubicBezTo>
                    <a:pt x="384129" y="305874"/>
                    <a:pt x="383480" y="305225"/>
                    <a:pt x="382506" y="304900"/>
                  </a:cubicBezTo>
                  <a:lnTo>
                    <a:pt x="382506" y="311719"/>
                  </a:lnTo>
                  <a:cubicBezTo>
                    <a:pt x="384129" y="312044"/>
                    <a:pt x="385753" y="312368"/>
                    <a:pt x="387376" y="313018"/>
                  </a:cubicBezTo>
                  <a:cubicBezTo>
                    <a:pt x="388675" y="313667"/>
                    <a:pt x="389974" y="313992"/>
                    <a:pt x="390948" y="314966"/>
                  </a:cubicBezTo>
                  <a:cubicBezTo>
                    <a:pt x="391273" y="315940"/>
                    <a:pt x="392247" y="316914"/>
                    <a:pt x="392572" y="317888"/>
                  </a:cubicBezTo>
                  <a:close/>
                  <a:moveTo>
                    <a:pt x="377310" y="304575"/>
                  </a:moveTo>
                  <a:cubicBezTo>
                    <a:pt x="376336" y="304900"/>
                    <a:pt x="375687" y="305225"/>
                    <a:pt x="375362" y="305874"/>
                  </a:cubicBezTo>
                  <a:cubicBezTo>
                    <a:pt x="375037" y="306524"/>
                    <a:pt x="374713" y="307173"/>
                    <a:pt x="374713" y="307823"/>
                  </a:cubicBezTo>
                  <a:cubicBezTo>
                    <a:pt x="374713" y="308797"/>
                    <a:pt x="375037" y="309446"/>
                    <a:pt x="375362" y="309771"/>
                  </a:cubicBezTo>
                  <a:cubicBezTo>
                    <a:pt x="375687" y="310096"/>
                    <a:pt x="376336" y="310745"/>
                    <a:pt x="377310" y="311070"/>
                  </a:cubicBezTo>
                  <a:lnTo>
                    <a:pt x="377310" y="304575"/>
                  </a:lnTo>
                  <a:close/>
                  <a:moveTo>
                    <a:pt x="384779" y="322759"/>
                  </a:moveTo>
                  <a:cubicBezTo>
                    <a:pt x="384779" y="322110"/>
                    <a:pt x="384454" y="321460"/>
                    <a:pt x="384129" y="320811"/>
                  </a:cubicBezTo>
                  <a:cubicBezTo>
                    <a:pt x="383804" y="320161"/>
                    <a:pt x="382830" y="319837"/>
                    <a:pt x="381856" y="319512"/>
                  </a:cubicBezTo>
                  <a:lnTo>
                    <a:pt x="381856" y="326006"/>
                  </a:lnTo>
                  <a:cubicBezTo>
                    <a:pt x="382830" y="325681"/>
                    <a:pt x="383804" y="325357"/>
                    <a:pt x="384129" y="324707"/>
                  </a:cubicBezTo>
                  <a:cubicBezTo>
                    <a:pt x="384779" y="324383"/>
                    <a:pt x="384779" y="323733"/>
                    <a:pt x="384779" y="322759"/>
                  </a:cubicBezTo>
                  <a:close/>
                  <a:moveTo>
                    <a:pt x="242881" y="321136"/>
                  </a:moveTo>
                  <a:lnTo>
                    <a:pt x="246128" y="333799"/>
                  </a:lnTo>
                  <a:lnTo>
                    <a:pt x="211060" y="342891"/>
                  </a:lnTo>
                  <a:lnTo>
                    <a:pt x="211060" y="352307"/>
                  </a:lnTo>
                  <a:lnTo>
                    <a:pt x="198072" y="352307"/>
                  </a:lnTo>
                  <a:lnTo>
                    <a:pt x="198072" y="346463"/>
                  </a:lnTo>
                  <a:lnTo>
                    <a:pt x="131831" y="364322"/>
                  </a:lnTo>
                  <a:cubicBezTo>
                    <a:pt x="132805" y="379258"/>
                    <a:pt x="123064" y="392896"/>
                    <a:pt x="108128" y="397117"/>
                  </a:cubicBezTo>
                  <a:cubicBezTo>
                    <a:pt x="105530" y="397766"/>
                    <a:pt x="102608" y="398091"/>
                    <a:pt x="100010" y="398091"/>
                  </a:cubicBezTo>
                  <a:cubicBezTo>
                    <a:pt x="85723" y="398091"/>
                    <a:pt x="73059" y="388350"/>
                    <a:pt x="69163" y="374388"/>
                  </a:cubicBezTo>
                  <a:cubicBezTo>
                    <a:pt x="66890" y="366270"/>
                    <a:pt x="68189" y="357503"/>
                    <a:pt x="72410" y="350035"/>
                  </a:cubicBezTo>
                  <a:cubicBezTo>
                    <a:pt x="75657" y="344514"/>
                    <a:pt x="80203" y="340293"/>
                    <a:pt x="85723" y="337371"/>
                  </a:cubicBezTo>
                  <a:lnTo>
                    <a:pt x="31172" y="134104"/>
                  </a:lnTo>
                  <a:lnTo>
                    <a:pt x="3247" y="141572"/>
                  </a:lnTo>
                  <a:lnTo>
                    <a:pt x="0" y="128909"/>
                  </a:lnTo>
                  <a:lnTo>
                    <a:pt x="40264" y="118193"/>
                  </a:lnTo>
                  <a:lnTo>
                    <a:pt x="98386" y="334449"/>
                  </a:lnTo>
                  <a:cubicBezTo>
                    <a:pt x="98386" y="334449"/>
                    <a:pt x="98386" y="334449"/>
                    <a:pt x="98386" y="334449"/>
                  </a:cubicBezTo>
                  <a:cubicBezTo>
                    <a:pt x="99036" y="334449"/>
                    <a:pt x="99685" y="334449"/>
                    <a:pt x="100010" y="334449"/>
                  </a:cubicBezTo>
                  <a:cubicBezTo>
                    <a:pt x="112024" y="334449"/>
                    <a:pt x="123064" y="341267"/>
                    <a:pt x="128260" y="351983"/>
                  </a:cubicBezTo>
                  <a:lnTo>
                    <a:pt x="198396" y="333150"/>
                  </a:lnTo>
                  <a:lnTo>
                    <a:pt x="198396" y="333150"/>
                  </a:lnTo>
                  <a:lnTo>
                    <a:pt x="226321" y="325681"/>
                  </a:lnTo>
                  <a:lnTo>
                    <a:pt x="242881" y="321136"/>
                  </a:lnTo>
                  <a:close/>
                  <a:moveTo>
                    <a:pt x="118194" y="361075"/>
                  </a:moveTo>
                  <a:cubicBezTo>
                    <a:pt x="115921" y="352957"/>
                    <a:pt x="108452" y="347112"/>
                    <a:pt x="100010" y="347112"/>
                  </a:cubicBezTo>
                  <a:cubicBezTo>
                    <a:pt x="98386" y="347112"/>
                    <a:pt x="96763" y="347437"/>
                    <a:pt x="95139" y="347762"/>
                  </a:cubicBezTo>
                  <a:cubicBezTo>
                    <a:pt x="90269" y="349060"/>
                    <a:pt x="86048" y="352307"/>
                    <a:pt x="83775" y="356529"/>
                  </a:cubicBezTo>
                  <a:cubicBezTo>
                    <a:pt x="81177" y="360750"/>
                    <a:pt x="80527" y="365945"/>
                    <a:pt x="81826" y="370816"/>
                  </a:cubicBezTo>
                  <a:cubicBezTo>
                    <a:pt x="84099" y="378933"/>
                    <a:pt x="91568" y="384778"/>
                    <a:pt x="100010" y="384778"/>
                  </a:cubicBezTo>
                  <a:cubicBezTo>
                    <a:pt x="101633" y="384778"/>
                    <a:pt x="103257" y="384453"/>
                    <a:pt x="104881" y="384129"/>
                  </a:cubicBezTo>
                  <a:cubicBezTo>
                    <a:pt x="114947" y="381531"/>
                    <a:pt x="121116" y="371140"/>
                    <a:pt x="118194" y="361075"/>
                  </a:cubicBezTo>
                  <a:close/>
                  <a:moveTo>
                    <a:pt x="249375" y="221126"/>
                  </a:moveTo>
                  <a:lnTo>
                    <a:pt x="394845" y="221126"/>
                  </a:lnTo>
                  <a:lnTo>
                    <a:pt x="394845" y="208137"/>
                  </a:lnTo>
                  <a:lnTo>
                    <a:pt x="249375" y="208137"/>
                  </a:lnTo>
                  <a:lnTo>
                    <a:pt x="249375" y="221126"/>
                  </a:lnTo>
                  <a:close/>
                  <a:moveTo>
                    <a:pt x="422445" y="272105"/>
                  </a:moveTo>
                  <a:lnTo>
                    <a:pt x="455565" y="272105"/>
                  </a:lnTo>
                  <a:lnTo>
                    <a:pt x="455565" y="259116"/>
                  </a:lnTo>
                  <a:lnTo>
                    <a:pt x="422445" y="259116"/>
                  </a:lnTo>
                  <a:lnTo>
                    <a:pt x="422445" y="272105"/>
                  </a:lnTo>
                  <a:close/>
                  <a:moveTo>
                    <a:pt x="422445" y="321460"/>
                  </a:moveTo>
                  <a:lnTo>
                    <a:pt x="455565" y="321460"/>
                  </a:lnTo>
                  <a:lnTo>
                    <a:pt x="455565" y="308472"/>
                  </a:lnTo>
                  <a:lnTo>
                    <a:pt x="422445" y="308472"/>
                  </a:lnTo>
                  <a:lnTo>
                    <a:pt x="422445" y="321460"/>
                  </a:lnTo>
                  <a:close/>
                  <a:moveTo>
                    <a:pt x="508492" y="80852"/>
                  </a:moveTo>
                  <a:lnTo>
                    <a:pt x="508492" y="82476"/>
                  </a:lnTo>
                  <a:lnTo>
                    <a:pt x="508492" y="89619"/>
                  </a:lnTo>
                  <a:lnTo>
                    <a:pt x="508492" y="352307"/>
                  </a:lnTo>
                  <a:lnTo>
                    <a:pt x="495504" y="352307"/>
                  </a:lnTo>
                  <a:lnTo>
                    <a:pt x="495504" y="89619"/>
                  </a:lnTo>
                  <a:lnTo>
                    <a:pt x="461085" y="89619"/>
                  </a:lnTo>
                  <a:lnTo>
                    <a:pt x="418548" y="89944"/>
                  </a:lnTo>
                  <a:lnTo>
                    <a:pt x="418548" y="36692"/>
                  </a:lnTo>
                  <a:lnTo>
                    <a:pt x="418548" y="12988"/>
                  </a:lnTo>
                  <a:lnTo>
                    <a:pt x="211060" y="12988"/>
                  </a:lnTo>
                  <a:lnTo>
                    <a:pt x="211060" y="202293"/>
                  </a:lnTo>
                  <a:lnTo>
                    <a:pt x="211060" y="201968"/>
                  </a:lnTo>
                  <a:lnTo>
                    <a:pt x="210735" y="200994"/>
                  </a:lnTo>
                  <a:lnTo>
                    <a:pt x="210735" y="200994"/>
                  </a:lnTo>
                  <a:lnTo>
                    <a:pt x="209436" y="201319"/>
                  </a:lnTo>
                  <a:lnTo>
                    <a:pt x="197747" y="204566"/>
                  </a:lnTo>
                  <a:lnTo>
                    <a:pt x="197747" y="0"/>
                  </a:lnTo>
                  <a:lnTo>
                    <a:pt x="417899" y="0"/>
                  </a:lnTo>
                  <a:lnTo>
                    <a:pt x="426991" y="0"/>
                  </a:lnTo>
                  <a:lnTo>
                    <a:pt x="439979" y="12988"/>
                  </a:lnTo>
                  <a:lnTo>
                    <a:pt x="494854" y="67864"/>
                  </a:lnTo>
                  <a:lnTo>
                    <a:pt x="508492" y="80852"/>
                  </a:lnTo>
                  <a:close/>
                  <a:moveTo>
                    <a:pt x="486087" y="76956"/>
                  </a:moveTo>
                  <a:lnTo>
                    <a:pt x="431212" y="22080"/>
                  </a:lnTo>
                  <a:lnTo>
                    <a:pt x="431212" y="76956"/>
                  </a:lnTo>
                  <a:lnTo>
                    <a:pt x="486087" y="76956"/>
                  </a:lnTo>
                  <a:close/>
                  <a:moveTo>
                    <a:pt x="249375" y="119168"/>
                  </a:moveTo>
                  <a:lnTo>
                    <a:pt x="394845" y="119168"/>
                  </a:lnTo>
                  <a:lnTo>
                    <a:pt x="394845" y="106179"/>
                  </a:lnTo>
                  <a:lnTo>
                    <a:pt x="249375" y="106179"/>
                  </a:lnTo>
                  <a:lnTo>
                    <a:pt x="249375" y="119168"/>
                  </a:lnTo>
                  <a:close/>
                  <a:moveTo>
                    <a:pt x="421471" y="170147"/>
                  </a:moveTo>
                  <a:lnTo>
                    <a:pt x="454591" y="170147"/>
                  </a:lnTo>
                  <a:lnTo>
                    <a:pt x="454591" y="157158"/>
                  </a:lnTo>
                  <a:lnTo>
                    <a:pt x="421471" y="157158"/>
                  </a:lnTo>
                  <a:lnTo>
                    <a:pt x="421471" y="170147"/>
                  </a:lnTo>
                  <a:close/>
                  <a:moveTo>
                    <a:pt x="421471" y="221126"/>
                  </a:moveTo>
                  <a:lnTo>
                    <a:pt x="454591" y="221126"/>
                  </a:lnTo>
                  <a:lnTo>
                    <a:pt x="454591" y="208137"/>
                  </a:lnTo>
                  <a:lnTo>
                    <a:pt x="421471" y="208137"/>
                  </a:lnTo>
                  <a:lnTo>
                    <a:pt x="421471" y="221126"/>
                  </a:lnTo>
                  <a:close/>
                  <a:moveTo>
                    <a:pt x="454591" y="106179"/>
                  </a:moveTo>
                  <a:lnTo>
                    <a:pt x="421471" y="106179"/>
                  </a:lnTo>
                  <a:lnTo>
                    <a:pt x="421471" y="119168"/>
                  </a:lnTo>
                  <a:lnTo>
                    <a:pt x="454591" y="119168"/>
                  </a:lnTo>
                  <a:lnTo>
                    <a:pt x="454591" y="106179"/>
                  </a:lnTo>
                  <a:close/>
                </a:path>
              </a:pathLst>
            </a:custGeom>
            <a:grpFill/>
            <a:ln w="3215"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5" name="Graphic 276">
            <a:extLst>
              <a:ext uri="{FF2B5EF4-FFF2-40B4-BE49-F238E27FC236}">
                <a16:creationId xmlns:a16="http://schemas.microsoft.com/office/drawing/2014/main" id="{C6F6952C-842D-376F-222F-60C6D1EDC6CB}"/>
              </a:ext>
            </a:extLst>
          </p:cNvPr>
          <p:cNvGrpSpPr>
            <a:grpSpLocks noChangeAspect="1"/>
          </p:cNvGrpSpPr>
          <p:nvPr/>
        </p:nvGrpSpPr>
        <p:grpSpPr>
          <a:xfrm>
            <a:off x="7301035" y="2732783"/>
            <a:ext cx="399545" cy="360000"/>
            <a:chOff x="5291772" y="4686238"/>
            <a:chExt cx="444420" cy="398555"/>
          </a:xfrm>
          <a:solidFill>
            <a:srgbClr val="0070F2"/>
          </a:solidFill>
        </p:grpSpPr>
        <p:sp>
          <p:nvSpPr>
            <p:cNvPr id="66" name="Freeform: Shape 21">
              <a:extLst>
                <a:ext uri="{FF2B5EF4-FFF2-40B4-BE49-F238E27FC236}">
                  <a16:creationId xmlns:a16="http://schemas.microsoft.com/office/drawing/2014/main" id="{E6CACD2D-27FC-04D9-3E7E-AB68E98772EE}"/>
                </a:ext>
              </a:extLst>
            </p:cNvPr>
            <p:cNvSpPr/>
            <p:nvPr/>
          </p:nvSpPr>
          <p:spPr>
            <a:xfrm>
              <a:off x="5291772" y="4799611"/>
              <a:ext cx="444420" cy="285183"/>
            </a:xfrm>
            <a:custGeom>
              <a:avLst/>
              <a:gdLst>
                <a:gd name="connsiteX0" fmla="*/ 316469 w 444420"/>
                <a:gd name="connsiteY0" fmla="*/ 0 h 285183"/>
                <a:gd name="connsiteX1" fmla="*/ 318074 w 444420"/>
                <a:gd name="connsiteY1" fmla="*/ 8022 h 285183"/>
                <a:gd name="connsiteX2" fmla="*/ 436198 w 444420"/>
                <a:gd name="connsiteY2" fmla="*/ 8022 h 285183"/>
                <a:gd name="connsiteX3" fmla="*/ 436198 w 444420"/>
                <a:gd name="connsiteY3" fmla="*/ 40912 h 285183"/>
                <a:gd name="connsiteX4" fmla="*/ 317873 w 444420"/>
                <a:gd name="connsiteY4" fmla="*/ 40912 h 285183"/>
                <a:gd name="connsiteX5" fmla="*/ 316068 w 444420"/>
                <a:gd name="connsiteY5" fmla="*/ 48934 h 285183"/>
                <a:gd name="connsiteX6" fmla="*/ 436198 w 444420"/>
                <a:gd name="connsiteY6" fmla="*/ 48934 h 285183"/>
                <a:gd name="connsiteX7" fmla="*/ 436198 w 444420"/>
                <a:gd name="connsiteY7" fmla="*/ 270744 h 285183"/>
                <a:gd name="connsiteX8" fmla="*/ 429781 w 444420"/>
                <a:gd name="connsiteY8" fmla="*/ 277161 h 285183"/>
                <a:gd name="connsiteX9" fmla="*/ 14440 w 444420"/>
                <a:gd name="connsiteY9" fmla="*/ 277161 h 285183"/>
                <a:gd name="connsiteX10" fmla="*/ 8022 w 444420"/>
                <a:gd name="connsiteY10" fmla="*/ 270744 h 285183"/>
                <a:gd name="connsiteX11" fmla="*/ 8022 w 444420"/>
                <a:gd name="connsiteY11" fmla="*/ 48934 h 285183"/>
                <a:gd name="connsiteX12" fmla="*/ 126949 w 444420"/>
                <a:gd name="connsiteY12" fmla="*/ 48934 h 285183"/>
                <a:gd name="connsiteX13" fmla="*/ 125144 w 444420"/>
                <a:gd name="connsiteY13" fmla="*/ 40912 h 285183"/>
                <a:gd name="connsiteX14" fmla="*/ 8022 w 444420"/>
                <a:gd name="connsiteY14" fmla="*/ 40912 h 285183"/>
                <a:gd name="connsiteX15" fmla="*/ 8022 w 444420"/>
                <a:gd name="connsiteY15" fmla="*/ 8022 h 285183"/>
                <a:gd name="connsiteX16" fmla="*/ 124943 w 444420"/>
                <a:gd name="connsiteY16" fmla="*/ 8022 h 285183"/>
                <a:gd name="connsiteX17" fmla="*/ 126548 w 444420"/>
                <a:gd name="connsiteY17" fmla="*/ 0 h 285183"/>
                <a:gd name="connsiteX18" fmla="*/ 0 w 444420"/>
                <a:gd name="connsiteY18" fmla="*/ 0 h 285183"/>
                <a:gd name="connsiteX19" fmla="*/ 0 w 444420"/>
                <a:gd name="connsiteY19" fmla="*/ 270744 h 285183"/>
                <a:gd name="connsiteX20" fmla="*/ 14440 w 444420"/>
                <a:gd name="connsiteY20" fmla="*/ 285183 h 285183"/>
                <a:gd name="connsiteX21" fmla="*/ 429981 w 444420"/>
                <a:gd name="connsiteY21" fmla="*/ 285183 h 285183"/>
                <a:gd name="connsiteX22" fmla="*/ 444421 w 444420"/>
                <a:gd name="connsiteY22" fmla="*/ 270744 h 285183"/>
                <a:gd name="connsiteX23" fmla="*/ 444421 w 444420"/>
                <a:gd name="connsiteY23" fmla="*/ 0 h 285183"/>
                <a:gd name="connsiteX24" fmla="*/ 316469 w 444420"/>
                <a:gd name="connsiteY24" fmla="*/ 0 h 28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420" h="285183">
                  <a:moveTo>
                    <a:pt x="316469" y="0"/>
                  </a:moveTo>
                  <a:cubicBezTo>
                    <a:pt x="317071" y="2607"/>
                    <a:pt x="317673" y="5415"/>
                    <a:pt x="318074" y="8022"/>
                  </a:cubicBezTo>
                  <a:lnTo>
                    <a:pt x="436198" y="8022"/>
                  </a:lnTo>
                  <a:lnTo>
                    <a:pt x="436198" y="40912"/>
                  </a:lnTo>
                  <a:lnTo>
                    <a:pt x="317873" y="40912"/>
                  </a:lnTo>
                  <a:cubicBezTo>
                    <a:pt x="317472" y="43520"/>
                    <a:pt x="316870" y="46327"/>
                    <a:pt x="316068" y="48934"/>
                  </a:cubicBezTo>
                  <a:lnTo>
                    <a:pt x="436198" y="48934"/>
                  </a:lnTo>
                  <a:lnTo>
                    <a:pt x="436198" y="270744"/>
                  </a:lnTo>
                  <a:cubicBezTo>
                    <a:pt x="436198" y="274353"/>
                    <a:pt x="433391" y="277161"/>
                    <a:pt x="429781" y="277161"/>
                  </a:cubicBezTo>
                  <a:lnTo>
                    <a:pt x="14440" y="277161"/>
                  </a:lnTo>
                  <a:cubicBezTo>
                    <a:pt x="10830" y="277161"/>
                    <a:pt x="8022" y="274353"/>
                    <a:pt x="8022" y="270744"/>
                  </a:cubicBezTo>
                  <a:lnTo>
                    <a:pt x="8022" y="48934"/>
                  </a:lnTo>
                  <a:lnTo>
                    <a:pt x="126949" y="48934"/>
                  </a:lnTo>
                  <a:cubicBezTo>
                    <a:pt x="126347" y="46327"/>
                    <a:pt x="125745" y="43520"/>
                    <a:pt x="125144" y="40912"/>
                  </a:cubicBezTo>
                  <a:lnTo>
                    <a:pt x="8022" y="40912"/>
                  </a:lnTo>
                  <a:lnTo>
                    <a:pt x="8022" y="8022"/>
                  </a:lnTo>
                  <a:lnTo>
                    <a:pt x="124943" y="8022"/>
                  </a:lnTo>
                  <a:cubicBezTo>
                    <a:pt x="125344" y="5415"/>
                    <a:pt x="125946" y="2607"/>
                    <a:pt x="126548" y="0"/>
                  </a:cubicBezTo>
                  <a:lnTo>
                    <a:pt x="0" y="0"/>
                  </a:lnTo>
                  <a:lnTo>
                    <a:pt x="0" y="270744"/>
                  </a:lnTo>
                  <a:cubicBezTo>
                    <a:pt x="0" y="278766"/>
                    <a:pt x="6418" y="285183"/>
                    <a:pt x="14440" y="285183"/>
                  </a:cubicBezTo>
                  <a:lnTo>
                    <a:pt x="429981" y="285183"/>
                  </a:lnTo>
                  <a:cubicBezTo>
                    <a:pt x="438003" y="285183"/>
                    <a:pt x="444421" y="278766"/>
                    <a:pt x="444421" y="270744"/>
                  </a:cubicBezTo>
                  <a:lnTo>
                    <a:pt x="444421" y="0"/>
                  </a:lnTo>
                  <a:lnTo>
                    <a:pt x="316469" y="0"/>
                  </a:ln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67" name="Freeform: Shape 22">
              <a:extLst>
                <a:ext uri="{FF2B5EF4-FFF2-40B4-BE49-F238E27FC236}">
                  <a16:creationId xmlns:a16="http://schemas.microsoft.com/office/drawing/2014/main" id="{1A367E0B-1CF1-000D-3864-B1C9B5F43F83}"/>
                </a:ext>
              </a:extLst>
            </p:cNvPr>
            <p:cNvSpPr/>
            <p:nvPr/>
          </p:nvSpPr>
          <p:spPr>
            <a:xfrm>
              <a:off x="5392047" y="4701541"/>
              <a:ext cx="119127" cy="118124"/>
            </a:xfrm>
            <a:custGeom>
              <a:avLst/>
              <a:gdLst>
                <a:gd name="connsiteX0" fmla="*/ 51943 w 119127"/>
                <a:gd name="connsiteY0" fmla="*/ 52745 h 118124"/>
                <a:gd name="connsiteX1" fmla="*/ 118927 w 119127"/>
                <a:gd name="connsiteY1" fmla="*/ 24067 h 118124"/>
                <a:gd name="connsiteX2" fmla="*/ 119127 w 119127"/>
                <a:gd name="connsiteY2" fmla="*/ 1 h 118124"/>
                <a:gd name="connsiteX3" fmla="*/ 0 w 119127"/>
                <a:gd name="connsiteY3" fmla="*/ 117924 h 118124"/>
                <a:gd name="connsiteX4" fmla="*/ 23264 w 119127"/>
                <a:gd name="connsiteY4" fmla="*/ 118125 h 118124"/>
                <a:gd name="connsiteX5" fmla="*/ 51943 w 119127"/>
                <a:gd name="connsiteY5" fmla="*/ 52745 h 1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127" h="118124">
                  <a:moveTo>
                    <a:pt x="51943" y="52745"/>
                  </a:moveTo>
                  <a:cubicBezTo>
                    <a:pt x="70393" y="34295"/>
                    <a:pt x="94660" y="24668"/>
                    <a:pt x="118927" y="24067"/>
                  </a:cubicBezTo>
                  <a:lnTo>
                    <a:pt x="119127" y="1"/>
                  </a:lnTo>
                  <a:cubicBezTo>
                    <a:pt x="53547" y="-200"/>
                    <a:pt x="401" y="52545"/>
                    <a:pt x="0" y="117924"/>
                  </a:cubicBezTo>
                  <a:lnTo>
                    <a:pt x="23264" y="118125"/>
                  </a:lnTo>
                  <a:cubicBezTo>
                    <a:pt x="24267" y="94259"/>
                    <a:pt x="33893" y="70795"/>
                    <a:pt x="51943" y="52745"/>
                  </a:cubicBez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68" name="Freeform: Shape 28">
              <a:extLst>
                <a:ext uri="{FF2B5EF4-FFF2-40B4-BE49-F238E27FC236}">
                  <a16:creationId xmlns:a16="http://schemas.microsoft.com/office/drawing/2014/main" id="{AC4C747D-16C8-AF1F-3E54-3CFC75F9F529}"/>
                </a:ext>
              </a:extLst>
            </p:cNvPr>
            <p:cNvSpPr/>
            <p:nvPr/>
          </p:nvSpPr>
          <p:spPr>
            <a:xfrm>
              <a:off x="5392047" y="4701541"/>
              <a:ext cx="119127" cy="118124"/>
            </a:xfrm>
            <a:custGeom>
              <a:avLst/>
              <a:gdLst>
                <a:gd name="connsiteX0" fmla="*/ 51943 w 119127"/>
                <a:gd name="connsiteY0" fmla="*/ 52745 h 118124"/>
                <a:gd name="connsiteX1" fmla="*/ 118927 w 119127"/>
                <a:gd name="connsiteY1" fmla="*/ 24067 h 118124"/>
                <a:gd name="connsiteX2" fmla="*/ 119127 w 119127"/>
                <a:gd name="connsiteY2" fmla="*/ 1 h 118124"/>
                <a:gd name="connsiteX3" fmla="*/ 0 w 119127"/>
                <a:gd name="connsiteY3" fmla="*/ 117924 h 118124"/>
                <a:gd name="connsiteX4" fmla="*/ 23264 w 119127"/>
                <a:gd name="connsiteY4" fmla="*/ 118125 h 118124"/>
                <a:gd name="connsiteX5" fmla="*/ 51943 w 119127"/>
                <a:gd name="connsiteY5" fmla="*/ 52745 h 1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127" h="118124">
                  <a:moveTo>
                    <a:pt x="51943" y="52745"/>
                  </a:moveTo>
                  <a:cubicBezTo>
                    <a:pt x="70393" y="34295"/>
                    <a:pt x="94660" y="24668"/>
                    <a:pt x="118927" y="24067"/>
                  </a:cubicBezTo>
                  <a:lnTo>
                    <a:pt x="119127" y="1"/>
                  </a:lnTo>
                  <a:cubicBezTo>
                    <a:pt x="53547" y="-200"/>
                    <a:pt x="401" y="52545"/>
                    <a:pt x="0" y="117924"/>
                  </a:cubicBezTo>
                  <a:lnTo>
                    <a:pt x="23264" y="118125"/>
                  </a:lnTo>
                  <a:cubicBezTo>
                    <a:pt x="24267" y="94259"/>
                    <a:pt x="33893" y="70795"/>
                    <a:pt x="51943" y="52745"/>
                  </a:cubicBez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69" name="Freeform: Shape 275">
              <a:extLst>
                <a:ext uri="{FF2B5EF4-FFF2-40B4-BE49-F238E27FC236}">
                  <a16:creationId xmlns:a16="http://schemas.microsoft.com/office/drawing/2014/main" id="{2C8A5D3F-189C-6C58-F6E1-355B447D7747}"/>
                </a:ext>
              </a:extLst>
            </p:cNvPr>
            <p:cNvSpPr/>
            <p:nvPr/>
          </p:nvSpPr>
          <p:spPr>
            <a:xfrm>
              <a:off x="5392045" y="4826284"/>
              <a:ext cx="118126" cy="118926"/>
            </a:xfrm>
            <a:custGeom>
              <a:avLst/>
              <a:gdLst>
                <a:gd name="connsiteX0" fmla="*/ 51945 w 118126"/>
                <a:gd name="connsiteY0" fmla="*/ 66382 h 118926"/>
                <a:gd name="connsiteX1" fmla="*/ 23467 w 118126"/>
                <a:gd name="connsiteY1" fmla="*/ 201 h 118926"/>
                <a:gd name="connsiteX2" fmla="*/ 2 w 118126"/>
                <a:gd name="connsiteY2" fmla="*/ 0 h 118926"/>
                <a:gd name="connsiteX3" fmla="*/ 117926 w 118126"/>
                <a:gd name="connsiteY3" fmla="*/ 118927 h 118926"/>
                <a:gd name="connsiteX4" fmla="*/ 118127 w 118126"/>
                <a:gd name="connsiteY4" fmla="*/ 94861 h 118926"/>
                <a:gd name="connsiteX5" fmla="*/ 51945 w 118126"/>
                <a:gd name="connsiteY5" fmla="*/ 66382 h 11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26" h="118926">
                  <a:moveTo>
                    <a:pt x="51945" y="66382"/>
                  </a:moveTo>
                  <a:cubicBezTo>
                    <a:pt x="33695" y="48132"/>
                    <a:pt x="24068" y="24267"/>
                    <a:pt x="23467" y="201"/>
                  </a:cubicBezTo>
                  <a:lnTo>
                    <a:pt x="2" y="0"/>
                  </a:lnTo>
                  <a:cubicBezTo>
                    <a:pt x="-399" y="65380"/>
                    <a:pt x="52547" y="118726"/>
                    <a:pt x="117926" y="118927"/>
                  </a:cubicBezTo>
                  <a:lnTo>
                    <a:pt x="118127" y="94861"/>
                  </a:lnTo>
                  <a:cubicBezTo>
                    <a:pt x="94061" y="94259"/>
                    <a:pt x="70396" y="84833"/>
                    <a:pt x="51945" y="66382"/>
                  </a:cubicBez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70" name="Freeform: Shape 276">
              <a:extLst>
                <a:ext uri="{FF2B5EF4-FFF2-40B4-BE49-F238E27FC236}">
                  <a16:creationId xmlns:a16="http://schemas.microsoft.com/office/drawing/2014/main" id="{EE328270-EC68-E18E-B127-774DB75AAA49}"/>
                </a:ext>
              </a:extLst>
            </p:cNvPr>
            <p:cNvSpPr/>
            <p:nvPr/>
          </p:nvSpPr>
          <p:spPr>
            <a:xfrm>
              <a:off x="5392045" y="4826284"/>
              <a:ext cx="118126" cy="118926"/>
            </a:xfrm>
            <a:custGeom>
              <a:avLst/>
              <a:gdLst>
                <a:gd name="connsiteX0" fmla="*/ 51945 w 118126"/>
                <a:gd name="connsiteY0" fmla="*/ 66382 h 118926"/>
                <a:gd name="connsiteX1" fmla="*/ 23467 w 118126"/>
                <a:gd name="connsiteY1" fmla="*/ 201 h 118926"/>
                <a:gd name="connsiteX2" fmla="*/ 2 w 118126"/>
                <a:gd name="connsiteY2" fmla="*/ 0 h 118926"/>
                <a:gd name="connsiteX3" fmla="*/ 117926 w 118126"/>
                <a:gd name="connsiteY3" fmla="*/ 118927 h 118926"/>
                <a:gd name="connsiteX4" fmla="*/ 118127 w 118126"/>
                <a:gd name="connsiteY4" fmla="*/ 94861 h 118926"/>
                <a:gd name="connsiteX5" fmla="*/ 51945 w 118126"/>
                <a:gd name="connsiteY5" fmla="*/ 66382 h 11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26" h="118926">
                  <a:moveTo>
                    <a:pt x="51945" y="66382"/>
                  </a:moveTo>
                  <a:cubicBezTo>
                    <a:pt x="33695" y="48132"/>
                    <a:pt x="24068" y="24267"/>
                    <a:pt x="23467" y="201"/>
                  </a:cubicBezTo>
                  <a:lnTo>
                    <a:pt x="2" y="0"/>
                  </a:lnTo>
                  <a:cubicBezTo>
                    <a:pt x="-399" y="65380"/>
                    <a:pt x="52547" y="118726"/>
                    <a:pt x="117926" y="118927"/>
                  </a:cubicBezTo>
                  <a:lnTo>
                    <a:pt x="118127" y="94861"/>
                  </a:lnTo>
                  <a:cubicBezTo>
                    <a:pt x="94061" y="94259"/>
                    <a:pt x="70396" y="84833"/>
                    <a:pt x="51945" y="66382"/>
                  </a:cubicBez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71" name="Freeform: Shape 279">
              <a:extLst>
                <a:ext uri="{FF2B5EF4-FFF2-40B4-BE49-F238E27FC236}">
                  <a16:creationId xmlns:a16="http://schemas.microsoft.com/office/drawing/2014/main" id="{16A1B560-8903-A321-F511-3715F3B75EEA}"/>
                </a:ext>
              </a:extLst>
            </p:cNvPr>
            <p:cNvSpPr/>
            <p:nvPr/>
          </p:nvSpPr>
          <p:spPr>
            <a:xfrm>
              <a:off x="5560911" y="4955840"/>
              <a:ext cx="36700" cy="58159"/>
            </a:xfrm>
            <a:custGeom>
              <a:avLst/>
              <a:gdLst>
                <a:gd name="connsiteX0" fmla="*/ 5415 w 36700"/>
                <a:gd name="connsiteY0" fmla="*/ 58160 h 58159"/>
                <a:gd name="connsiteX1" fmla="*/ 201 w 36700"/>
                <a:gd name="connsiteY1" fmla="*/ 52143 h 58159"/>
                <a:gd name="connsiteX2" fmla="*/ 24868 w 36700"/>
                <a:gd name="connsiteY2" fmla="*/ 29882 h 58159"/>
                <a:gd name="connsiteX3" fmla="*/ 0 w 36700"/>
                <a:gd name="connsiteY3" fmla="*/ 5816 h 58159"/>
                <a:gd name="connsiteX4" fmla="*/ 5615 w 36700"/>
                <a:gd name="connsiteY4" fmla="*/ 0 h 58159"/>
                <a:gd name="connsiteX5" fmla="*/ 36701 w 36700"/>
                <a:gd name="connsiteY5" fmla="*/ 30083 h 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0" h="58159">
                  <a:moveTo>
                    <a:pt x="5415" y="58160"/>
                  </a:moveTo>
                  <a:lnTo>
                    <a:pt x="201" y="52143"/>
                  </a:lnTo>
                  <a:lnTo>
                    <a:pt x="24868" y="29882"/>
                  </a:lnTo>
                  <a:lnTo>
                    <a:pt x="0" y="5816"/>
                  </a:lnTo>
                  <a:lnTo>
                    <a:pt x="5615" y="0"/>
                  </a:lnTo>
                  <a:lnTo>
                    <a:pt x="36701" y="30083"/>
                  </a:ln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grpSp>
          <p:nvGrpSpPr>
            <p:cNvPr id="72" name="Graphic 276">
              <a:extLst>
                <a:ext uri="{FF2B5EF4-FFF2-40B4-BE49-F238E27FC236}">
                  <a16:creationId xmlns:a16="http://schemas.microsoft.com/office/drawing/2014/main" id="{CE96C2D1-666F-BE8F-0ED5-7B56BC901D3C}"/>
                </a:ext>
              </a:extLst>
            </p:cNvPr>
            <p:cNvGrpSpPr/>
            <p:nvPr/>
          </p:nvGrpSpPr>
          <p:grpSpPr>
            <a:xfrm>
              <a:off x="5312027" y="4820669"/>
              <a:ext cx="43318" cy="9626"/>
              <a:chOff x="5312027" y="4820669"/>
              <a:chExt cx="43318" cy="9626"/>
            </a:xfrm>
            <a:grpFill/>
          </p:grpSpPr>
          <p:sp>
            <p:nvSpPr>
              <p:cNvPr id="83" name="Freeform: Shape 334">
                <a:extLst>
                  <a:ext uri="{FF2B5EF4-FFF2-40B4-BE49-F238E27FC236}">
                    <a16:creationId xmlns:a16="http://schemas.microsoft.com/office/drawing/2014/main" id="{A5EC340B-3CF3-FDA8-5185-C7CE9028EA8E}"/>
                  </a:ext>
                </a:extLst>
              </p:cNvPr>
              <p:cNvSpPr/>
              <p:nvPr/>
            </p:nvSpPr>
            <p:spPr>
              <a:xfrm>
                <a:off x="5345720" y="4820669"/>
                <a:ext cx="9626" cy="9626"/>
              </a:xfrm>
              <a:custGeom>
                <a:avLst/>
                <a:gdLst>
                  <a:gd name="connsiteX0" fmla="*/ 9626 w 9626"/>
                  <a:gd name="connsiteY0" fmla="*/ 4813 h 9626"/>
                  <a:gd name="connsiteX1" fmla="*/ 4813 w 9626"/>
                  <a:gd name="connsiteY1" fmla="*/ 9626 h 9626"/>
                  <a:gd name="connsiteX2" fmla="*/ 0 w 9626"/>
                  <a:gd name="connsiteY2" fmla="*/ 4813 h 9626"/>
                  <a:gd name="connsiteX3" fmla="*/ 4813 w 9626"/>
                  <a:gd name="connsiteY3" fmla="*/ 0 h 9626"/>
                  <a:gd name="connsiteX4" fmla="*/ 9626 w 9626"/>
                  <a:gd name="connsiteY4" fmla="*/ 4813 h 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6" h="9626">
                    <a:moveTo>
                      <a:pt x="9626" y="4813"/>
                    </a:moveTo>
                    <a:cubicBezTo>
                      <a:pt x="9626" y="7471"/>
                      <a:pt x="7471" y="9626"/>
                      <a:pt x="4813" y="9626"/>
                    </a:cubicBezTo>
                    <a:cubicBezTo>
                      <a:pt x="2155" y="9626"/>
                      <a:pt x="0" y="7471"/>
                      <a:pt x="0" y="4813"/>
                    </a:cubicBezTo>
                    <a:cubicBezTo>
                      <a:pt x="0" y="2155"/>
                      <a:pt x="2155" y="0"/>
                      <a:pt x="4813" y="0"/>
                    </a:cubicBezTo>
                    <a:cubicBezTo>
                      <a:pt x="7471" y="0"/>
                      <a:pt x="9626" y="2155"/>
                      <a:pt x="9626" y="4813"/>
                    </a:cubicBez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Shape 335">
                <a:extLst>
                  <a:ext uri="{FF2B5EF4-FFF2-40B4-BE49-F238E27FC236}">
                    <a16:creationId xmlns:a16="http://schemas.microsoft.com/office/drawing/2014/main" id="{3F6255C7-26EA-7590-A9F5-6EB889D2EAC1}"/>
                  </a:ext>
                </a:extLst>
              </p:cNvPr>
              <p:cNvSpPr/>
              <p:nvPr/>
            </p:nvSpPr>
            <p:spPr>
              <a:xfrm>
                <a:off x="5328873" y="4820669"/>
                <a:ext cx="9626" cy="9626"/>
              </a:xfrm>
              <a:custGeom>
                <a:avLst/>
                <a:gdLst>
                  <a:gd name="connsiteX0" fmla="*/ 9626 w 9626"/>
                  <a:gd name="connsiteY0" fmla="*/ 4813 h 9626"/>
                  <a:gd name="connsiteX1" fmla="*/ 4813 w 9626"/>
                  <a:gd name="connsiteY1" fmla="*/ 9626 h 9626"/>
                  <a:gd name="connsiteX2" fmla="*/ 0 w 9626"/>
                  <a:gd name="connsiteY2" fmla="*/ 4813 h 9626"/>
                  <a:gd name="connsiteX3" fmla="*/ 4813 w 9626"/>
                  <a:gd name="connsiteY3" fmla="*/ 0 h 9626"/>
                  <a:gd name="connsiteX4" fmla="*/ 9626 w 9626"/>
                  <a:gd name="connsiteY4" fmla="*/ 4813 h 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6" h="9626">
                    <a:moveTo>
                      <a:pt x="9626" y="4813"/>
                    </a:moveTo>
                    <a:cubicBezTo>
                      <a:pt x="9626" y="7471"/>
                      <a:pt x="7471" y="9626"/>
                      <a:pt x="4813" y="9626"/>
                    </a:cubicBezTo>
                    <a:cubicBezTo>
                      <a:pt x="2155" y="9626"/>
                      <a:pt x="0" y="7471"/>
                      <a:pt x="0" y="4813"/>
                    </a:cubicBezTo>
                    <a:cubicBezTo>
                      <a:pt x="0" y="2155"/>
                      <a:pt x="2155" y="0"/>
                      <a:pt x="4813" y="0"/>
                    </a:cubicBezTo>
                    <a:cubicBezTo>
                      <a:pt x="7471" y="0"/>
                      <a:pt x="9626" y="2155"/>
                      <a:pt x="9626" y="4813"/>
                    </a:cubicBez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Shape 336">
                <a:extLst>
                  <a:ext uri="{FF2B5EF4-FFF2-40B4-BE49-F238E27FC236}">
                    <a16:creationId xmlns:a16="http://schemas.microsoft.com/office/drawing/2014/main" id="{3791665F-A62E-0F95-34C0-BCD26C4158E4}"/>
                  </a:ext>
                </a:extLst>
              </p:cNvPr>
              <p:cNvSpPr/>
              <p:nvPr/>
            </p:nvSpPr>
            <p:spPr>
              <a:xfrm>
                <a:off x="5312027" y="4820669"/>
                <a:ext cx="9626" cy="9626"/>
              </a:xfrm>
              <a:custGeom>
                <a:avLst/>
                <a:gdLst>
                  <a:gd name="connsiteX0" fmla="*/ 9626 w 9626"/>
                  <a:gd name="connsiteY0" fmla="*/ 4813 h 9626"/>
                  <a:gd name="connsiteX1" fmla="*/ 4813 w 9626"/>
                  <a:gd name="connsiteY1" fmla="*/ 9626 h 9626"/>
                  <a:gd name="connsiteX2" fmla="*/ 0 w 9626"/>
                  <a:gd name="connsiteY2" fmla="*/ 4813 h 9626"/>
                  <a:gd name="connsiteX3" fmla="*/ 4813 w 9626"/>
                  <a:gd name="connsiteY3" fmla="*/ 0 h 9626"/>
                  <a:gd name="connsiteX4" fmla="*/ 9626 w 9626"/>
                  <a:gd name="connsiteY4" fmla="*/ 4813 h 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6" h="9626">
                    <a:moveTo>
                      <a:pt x="9626" y="4813"/>
                    </a:moveTo>
                    <a:cubicBezTo>
                      <a:pt x="9626" y="7471"/>
                      <a:pt x="7471" y="9626"/>
                      <a:pt x="4813" y="9626"/>
                    </a:cubicBezTo>
                    <a:cubicBezTo>
                      <a:pt x="2155" y="9626"/>
                      <a:pt x="0" y="7471"/>
                      <a:pt x="0" y="4813"/>
                    </a:cubicBezTo>
                    <a:cubicBezTo>
                      <a:pt x="0" y="2155"/>
                      <a:pt x="2155" y="0"/>
                      <a:pt x="4813" y="0"/>
                    </a:cubicBezTo>
                    <a:cubicBezTo>
                      <a:pt x="7471" y="0"/>
                      <a:pt x="9626" y="2155"/>
                      <a:pt x="9626" y="4813"/>
                    </a:cubicBez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grpSp>
        <p:sp>
          <p:nvSpPr>
            <p:cNvPr id="73" name="Freeform: Shape 283">
              <a:extLst>
                <a:ext uri="{FF2B5EF4-FFF2-40B4-BE49-F238E27FC236}">
                  <a16:creationId xmlns:a16="http://schemas.microsoft.com/office/drawing/2014/main" id="{884C8126-C02A-1013-65F5-BA29937FE118}"/>
                </a:ext>
              </a:extLst>
            </p:cNvPr>
            <p:cNvSpPr/>
            <p:nvPr/>
          </p:nvSpPr>
          <p:spPr>
            <a:xfrm>
              <a:off x="5611851" y="5002969"/>
              <a:ext cx="65580" cy="8022"/>
            </a:xfrm>
            <a:custGeom>
              <a:avLst/>
              <a:gdLst>
                <a:gd name="connsiteX0" fmla="*/ 0 w 65580"/>
                <a:gd name="connsiteY0" fmla="*/ 0 h 8022"/>
                <a:gd name="connsiteX1" fmla="*/ 65580 w 65580"/>
                <a:gd name="connsiteY1" fmla="*/ 0 h 8022"/>
                <a:gd name="connsiteX2" fmla="*/ 65580 w 65580"/>
                <a:gd name="connsiteY2" fmla="*/ 8022 h 8022"/>
                <a:gd name="connsiteX3" fmla="*/ 0 w 65580"/>
                <a:gd name="connsiteY3" fmla="*/ 8022 h 8022"/>
              </a:gdLst>
              <a:ahLst/>
              <a:cxnLst>
                <a:cxn ang="0">
                  <a:pos x="connsiteX0" y="connsiteY0"/>
                </a:cxn>
                <a:cxn ang="0">
                  <a:pos x="connsiteX1" y="connsiteY1"/>
                </a:cxn>
                <a:cxn ang="0">
                  <a:pos x="connsiteX2" y="connsiteY2"/>
                </a:cxn>
                <a:cxn ang="0">
                  <a:pos x="connsiteX3" y="connsiteY3"/>
                </a:cxn>
              </a:cxnLst>
              <a:rect l="l" t="t" r="r" b="b"/>
              <a:pathLst>
                <a:path w="65580" h="8022">
                  <a:moveTo>
                    <a:pt x="0" y="0"/>
                  </a:moveTo>
                  <a:lnTo>
                    <a:pt x="65580" y="0"/>
                  </a:lnTo>
                  <a:lnTo>
                    <a:pt x="65580" y="8022"/>
                  </a:lnTo>
                  <a:lnTo>
                    <a:pt x="0" y="8022"/>
                  </a:ln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74" name="Freeform: Shape 284">
              <a:extLst>
                <a:ext uri="{FF2B5EF4-FFF2-40B4-BE49-F238E27FC236}">
                  <a16:creationId xmlns:a16="http://schemas.microsoft.com/office/drawing/2014/main" id="{694F0F26-00F8-B44C-9A27-4BAB5371E28E}"/>
                </a:ext>
              </a:extLst>
            </p:cNvPr>
            <p:cNvSpPr/>
            <p:nvPr/>
          </p:nvSpPr>
          <p:spPr>
            <a:xfrm>
              <a:off x="5324862" y="4952631"/>
              <a:ext cx="157432" cy="119929"/>
            </a:xfrm>
            <a:custGeom>
              <a:avLst/>
              <a:gdLst>
                <a:gd name="connsiteX0" fmla="*/ 157432 w 157432"/>
                <a:gd name="connsiteY0" fmla="*/ 0 h 119929"/>
                <a:gd name="connsiteX1" fmla="*/ 20055 w 157432"/>
                <a:gd name="connsiteY1" fmla="*/ 0 h 119929"/>
                <a:gd name="connsiteX2" fmla="*/ 20055 w 157432"/>
                <a:gd name="connsiteY2" fmla="*/ 53547 h 119929"/>
                <a:gd name="connsiteX3" fmla="*/ 0 w 157432"/>
                <a:gd name="connsiteY3" fmla="*/ 73602 h 119929"/>
                <a:gd name="connsiteX4" fmla="*/ 18852 w 157432"/>
                <a:gd name="connsiteY4" fmla="*/ 80020 h 119929"/>
                <a:gd name="connsiteX5" fmla="*/ 7621 w 157432"/>
                <a:gd name="connsiteY5" fmla="*/ 110704 h 119929"/>
                <a:gd name="connsiteX6" fmla="*/ 32890 w 157432"/>
                <a:gd name="connsiteY6" fmla="*/ 119929 h 119929"/>
                <a:gd name="connsiteX7" fmla="*/ 44322 w 157432"/>
                <a:gd name="connsiteY7" fmla="*/ 88643 h 119929"/>
                <a:gd name="connsiteX8" fmla="*/ 63174 w 157432"/>
                <a:gd name="connsiteY8" fmla="*/ 95061 h 119929"/>
                <a:gd name="connsiteX9" fmla="*/ 59965 w 157432"/>
                <a:gd name="connsiteY9" fmla="*/ 63173 h 119929"/>
                <a:gd name="connsiteX10" fmla="*/ 157432 w 157432"/>
                <a:gd name="connsiteY10" fmla="*/ 63173 h 119929"/>
                <a:gd name="connsiteX11" fmla="*/ 157432 w 157432"/>
                <a:gd name="connsiteY11" fmla="*/ 0 h 119929"/>
                <a:gd name="connsiteX12" fmla="*/ 39509 w 157432"/>
                <a:gd name="connsiteY12" fmla="*/ 78616 h 119929"/>
                <a:gd name="connsiteX13" fmla="*/ 28278 w 157432"/>
                <a:gd name="connsiteY13" fmla="*/ 109701 h 119929"/>
                <a:gd name="connsiteX14" fmla="*/ 18050 w 157432"/>
                <a:gd name="connsiteY14" fmla="*/ 105891 h 119929"/>
                <a:gd name="connsiteX15" fmla="*/ 29280 w 157432"/>
                <a:gd name="connsiteY15" fmla="*/ 75006 h 119929"/>
                <a:gd name="connsiteX16" fmla="*/ 14841 w 157432"/>
                <a:gd name="connsiteY16" fmla="*/ 70193 h 119929"/>
                <a:gd name="connsiteX17" fmla="*/ 49135 w 157432"/>
                <a:gd name="connsiteY17" fmla="*/ 35899 h 119929"/>
                <a:gd name="connsiteX18" fmla="*/ 53948 w 157432"/>
                <a:gd name="connsiteY18" fmla="*/ 83429 h 119929"/>
                <a:gd name="connsiteX19" fmla="*/ 39509 w 157432"/>
                <a:gd name="connsiteY19" fmla="*/ 78616 h 119929"/>
                <a:gd name="connsiteX20" fmla="*/ 149410 w 157432"/>
                <a:gd name="connsiteY20" fmla="*/ 55352 h 119929"/>
                <a:gd name="connsiteX21" fmla="*/ 58962 w 157432"/>
                <a:gd name="connsiteY21" fmla="*/ 55352 h 119929"/>
                <a:gd name="connsiteX22" fmla="*/ 55352 w 157432"/>
                <a:gd name="connsiteY22" fmla="*/ 18451 h 119929"/>
                <a:gd name="connsiteX23" fmla="*/ 28077 w 157432"/>
                <a:gd name="connsiteY23" fmla="*/ 45726 h 119929"/>
                <a:gd name="connsiteX24" fmla="*/ 28077 w 157432"/>
                <a:gd name="connsiteY24" fmla="*/ 8223 h 119929"/>
                <a:gd name="connsiteX25" fmla="*/ 149410 w 157432"/>
                <a:gd name="connsiteY25" fmla="*/ 8223 h 119929"/>
                <a:gd name="connsiteX26" fmla="*/ 149410 w 157432"/>
                <a:gd name="connsiteY26" fmla="*/ 55352 h 11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432" h="119929">
                  <a:moveTo>
                    <a:pt x="157432" y="0"/>
                  </a:moveTo>
                  <a:lnTo>
                    <a:pt x="20055" y="0"/>
                  </a:lnTo>
                  <a:lnTo>
                    <a:pt x="20055" y="53547"/>
                  </a:lnTo>
                  <a:lnTo>
                    <a:pt x="0" y="73602"/>
                  </a:lnTo>
                  <a:lnTo>
                    <a:pt x="18852" y="80020"/>
                  </a:lnTo>
                  <a:lnTo>
                    <a:pt x="7621" y="110704"/>
                  </a:lnTo>
                  <a:lnTo>
                    <a:pt x="32890" y="119929"/>
                  </a:lnTo>
                  <a:lnTo>
                    <a:pt x="44322" y="88643"/>
                  </a:lnTo>
                  <a:lnTo>
                    <a:pt x="63174" y="95061"/>
                  </a:lnTo>
                  <a:lnTo>
                    <a:pt x="59965" y="63173"/>
                  </a:lnTo>
                  <a:lnTo>
                    <a:pt x="157432" y="63173"/>
                  </a:lnTo>
                  <a:lnTo>
                    <a:pt x="157432" y="0"/>
                  </a:lnTo>
                  <a:close/>
                  <a:moveTo>
                    <a:pt x="39509" y="78616"/>
                  </a:moveTo>
                  <a:lnTo>
                    <a:pt x="28278" y="109701"/>
                  </a:lnTo>
                  <a:lnTo>
                    <a:pt x="18050" y="105891"/>
                  </a:lnTo>
                  <a:lnTo>
                    <a:pt x="29280" y="75006"/>
                  </a:lnTo>
                  <a:lnTo>
                    <a:pt x="14841" y="70193"/>
                  </a:lnTo>
                  <a:lnTo>
                    <a:pt x="49135" y="35899"/>
                  </a:lnTo>
                  <a:lnTo>
                    <a:pt x="53948" y="83429"/>
                  </a:lnTo>
                  <a:lnTo>
                    <a:pt x="39509" y="78616"/>
                  </a:lnTo>
                  <a:close/>
                  <a:moveTo>
                    <a:pt x="149410" y="55352"/>
                  </a:moveTo>
                  <a:lnTo>
                    <a:pt x="58962" y="55352"/>
                  </a:lnTo>
                  <a:lnTo>
                    <a:pt x="55352" y="18451"/>
                  </a:lnTo>
                  <a:lnTo>
                    <a:pt x="28077" y="45726"/>
                  </a:lnTo>
                  <a:lnTo>
                    <a:pt x="28077" y="8223"/>
                  </a:lnTo>
                  <a:lnTo>
                    <a:pt x="149410" y="8223"/>
                  </a:lnTo>
                  <a:lnTo>
                    <a:pt x="149410" y="55352"/>
                  </a:ln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75" name="Freeform: Shape 285">
              <a:extLst>
                <a:ext uri="{FF2B5EF4-FFF2-40B4-BE49-F238E27FC236}">
                  <a16:creationId xmlns:a16="http://schemas.microsoft.com/office/drawing/2014/main" id="{4F9BDAD9-E10E-273E-9168-C52625BDFBBF}"/>
                </a:ext>
              </a:extLst>
            </p:cNvPr>
            <p:cNvSpPr/>
            <p:nvPr/>
          </p:nvSpPr>
          <p:spPr>
            <a:xfrm>
              <a:off x="5515386" y="4826484"/>
              <a:ext cx="118926" cy="117926"/>
            </a:xfrm>
            <a:custGeom>
              <a:avLst/>
              <a:gdLst>
                <a:gd name="connsiteX0" fmla="*/ 95863 w 118926"/>
                <a:gd name="connsiteY0" fmla="*/ 0 h 117926"/>
                <a:gd name="connsiteX1" fmla="*/ 67185 w 118926"/>
                <a:gd name="connsiteY1" fmla="*/ 66182 h 117926"/>
                <a:gd name="connsiteX2" fmla="*/ 201 w 118926"/>
                <a:gd name="connsiteY2" fmla="*/ 94861 h 117926"/>
                <a:gd name="connsiteX3" fmla="*/ 0 w 118926"/>
                <a:gd name="connsiteY3" fmla="*/ 117924 h 117926"/>
                <a:gd name="connsiteX4" fmla="*/ 118927 w 118926"/>
                <a:gd name="connsiteY4" fmla="*/ 0 h 117926"/>
                <a:gd name="connsiteX5" fmla="*/ 95863 w 118926"/>
                <a:gd name="connsiteY5" fmla="*/ 0 h 11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926" h="117926">
                  <a:moveTo>
                    <a:pt x="95863" y="0"/>
                  </a:moveTo>
                  <a:cubicBezTo>
                    <a:pt x="95061" y="24066"/>
                    <a:pt x="85635" y="47932"/>
                    <a:pt x="67185" y="66182"/>
                  </a:cubicBezTo>
                  <a:cubicBezTo>
                    <a:pt x="48533" y="84833"/>
                    <a:pt x="24467" y="94259"/>
                    <a:pt x="201" y="94861"/>
                  </a:cubicBezTo>
                  <a:lnTo>
                    <a:pt x="0" y="117924"/>
                  </a:lnTo>
                  <a:cubicBezTo>
                    <a:pt x="65380" y="118325"/>
                    <a:pt x="118726" y="65380"/>
                    <a:pt x="118927" y="0"/>
                  </a:cubicBezTo>
                  <a:lnTo>
                    <a:pt x="95863" y="0"/>
                  </a:ln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76" name="Freeform: Shape 286">
              <a:extLst>
                <a:ext uri="{FF2B5EF4-FFF2-40B4-BE49-F238E27FC236}">
                  <a16:creationId xmlns:a16="http://schemas.microsoft.com/office/drawing/2014/main" id="{101AC9D7-A2D9-42B7-75B8-FD887A12D76F}"/>
                </a:ext>
              </a:extLst>
            </p:cNvPr>
            <p:cNvSpPr/>
            <p:nvPr/>
          </p:nvSpPr>
          <p:spPr>
            <a:xfrm>
              <a:off x="5516589" y="4702143"/>
              <a:ext cx="118126" cy="118926"/>
            </a:xfrm>
            <a:custGeom>
              <a:avLst/>
              <a:gdLst>
                <a:gd name="connsiteX0" fmla="*/ 65981 w 118126"/>
                <a:gd name="connsiteY0" fmla="*/ 52143 h 118926"/>
                <a:gd name="connsiteX1" fmla="*/ 94660 w 118126"/>
                <a:gd name="connsiteY1" fmla="*/ 118726 h 118926"/>
                <a:gd name="connsiteX2" fmla="*/ 118124 w 118126"/>
                <a:gd name="connsiteY2" fmla="*/ 118927 h 118926"/>
                <a:gd name="connsiteX3" fmla="*/ 201 w 118126"/>
                <a:gd name="connsiteY3" fmla="*/ 0 h 118926"/>
                <a:gd name="connsiteX4" fmla="*/ 0 w 118126"/>
                <a:gd name="connsiteY4" fmla="*/ 23665 h 118926"/>
                <a:gd name="connsiteX5" fmla="*/ 65981 w 118126"/>
                <a:gd name="connsiteY5" fmla="*/ 52143 h 11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26" h="118926">
                  <a:moveTo>
                    <a:pt x="65981" y="52143"/>
                  </a:moveTo>
                  <a:cubicBezTo>
                    <a:pt x="84432" y="70594"/>
                    <a:pt x="93858" y="94459"/>
                    <a:pt x="94660" y="118726"/>
                  </a:cubicBezTo>
                  <a:lnTo>
                    <a:pt x="118124" y="118927"/>
                  </a:lnTo>
                  <a:cubicBezTo>
                    <a:pt x="118526" y="53547"/>
                    <a:pt x="65580" y="201"/>
                    <a:pt x="201" y="0"/>
                  </a:cubicBezTo>
                  <a:lnTo>
                    <a:pt x="0" y="23665"/>
                  </a:lnTo>
                  <a:cubicBezTo>
                    <a:pt x="24066" y="24267"/>
                    <a:pt x="47731" y="33893"/>
                    <a:pt x="65981" y="52143"/>
                  </a:cubicBez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77" name="Freeform: Shape 287">
              <a:extLst>
                <a:ext uri="{FF2B5EF4-FFF2-40B4-BE49-F238E27FC236}">
                  <a16:creationId xmlns:a16="http://schemas.microsoft.com/office/drawing/2014/main" id="{2DFD623F-AA3F-538F-477C-D950D03EC12B}"/>
                </a:ext>
              </a:extLst>
            </p:cNvPr>
            <p:cNvSpPr/>
            <p:nvPr/>
          </p:nvSpPr>
          <p:spPr>
            <a:xfrm>
              <a:off x="5466050" y="4755088"/>
              <a:ext cx="109500" cy="144396"/>
            </a:xfrm>
            <a:custGeom>
              <a:avLst/>
              <a:gdLst>
                <a:gd name="connsiteX0" fmla="*/ 8022 w 109500"/>
                <a:gd name="connsiteY0" fmla="*/ 144397 h 144396"/>
                <a:gd name="connsiteX1" fmla="*/ 0 w 109500"/>
                <a:gd name="connsiteY1" fmla="*/ 144397 h 144396"/>
                <a:gd name="connsiteX2" fmla="*/ 0 w 109500"/>
                <a:gd name="connsiteY2" fmla="*/ 54951 h 144396"/>
                <a:gd name="connsiteX3" fmla="*/ 54951 w 109500"/>
                <a:gd name="connsiteY3" fmla="*/ 0 h 144396"/>
                <a:gd name="connsiteX4" fmla="*/ 109501 w 109500"/>
                <a:gd name="connsiteY4" fmla="*/ 54951 h 144396"/>
                <a:gd name="connsiteX5" fmla="*/ 109501 w 109500"/>
                <a:gd name="connsiteY5" fmla="*/ 89847 h 144396"/>
                <a:gd name="connsiteX6" fmla="*/ 99072 w 109500"/>
                <a:gd name="connsiteY6" fmla="*/ 89847 h 144396"/>
                <a:gd name="connsiteX7" fmla="*/ 54951 w 109500"/>
                <a:gd name="connsiteY7" fmla="*/ 130157 h 144396"/>
                <a:gd name="connsiteX8" fmla="*/ 54951 w 109500"/>
                <a:gd name="connsiteY8" fmla="*/ 122135 h 144396"/>
                <a:gd name="connsiteX9" fmla="*/ 91251 w 109500"/>
                <a:gd name="connsiteY9" fmla="*/ 85836 h 144396"/>
                <a:gd name="connsiteX10" fmla="*/ 91251 w 109500"/>
                <a:gd name="connsiteY10" fmla="*/ 81825 h 144396"/>
                <a:gd name="connsiteX11" fmla="*/ 101479 w 109500"/>
                <a:gd name="connsiteY11" fmla="*/ 81825 h 144396"/>
                <a:gd name="connsiteX12" fmla="*/ 101479 w 109500"/>
                <a:gd name="connsiteY12" fmla="*/ 54951 h 144396"/>
                <a:gd name="connsiteX13" fmla="*/ 54951 w 109500"/>
                <a:gd name="connsiteY13" fmla="*/ 8022 h 144396"/>
                <a:gd name="connsiteX14" fmla="*/ 8022 w 109500"/>
                <a:gd name="connsiteY14" fmla="*/ 54951 h 144396"/>
                <a:gd name="connsiteX15" fmla="*/ 8022 w 109500"/>
                <a:gd name="connsiteY15" fmla="*/ 144397 h 14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500" h="144396">
                  <a:moveTo>
                    <a:pt x="8022" y="144397"/>
                  </a:moveTo>
                  <a:lnTo>
                    <a:pt x="0" y="144397"/>
                  </a:lnTo>
                  <a:lnTo>
                    <a:pt x="0" y="54951"/>
                  </a:lnTo>
                  <a:cubicBezTo>
                    <a:pt x="0" y="24668"/>
                    <a:pt x="24668" y="0"/>
                    <a:pt x="54951" y="0"/>
                  </a:cubicBezTo>
                  <a:cubicBezTo>
                    <a:pt x="85034" y="0"/>
                    <a:pt x="109501" y="24668"/>
                    <a:pt x="109501" y="54951"/>
                  </a:cubicBezTo>
                  <a:lnTo>
                    <a:pt x="109501" y="89847"/>
                  </a:lnTo>
                  <a:lnTo>
                    <a:pt x="99072" y="89847"/>
                  </a:lnTo>
                  <a:cubicBezTo>
                    <a:pt x="97067" y="112509"/>
                    <a:pt x="78014" y="130157"/>
                    <a:pt x="54951" y="130157"/>
                  </a:cubicBezTo>
                  <a:lnTo>
                    <a:pt x="54951" y="122135"/>
                  </a:lnTo>
                  <a:cubicBezTo>
                    <a:pt x="75006" y="122135"/>
                    <a:pt x="91251" y="105891"/>
                    <a:pt x="91251" y="85836"/>
                  </a:cubicBezTo>
                  <a:lnTo>
                    <a:pt x="91251" y="81825"/>
                  </a:lnTo>
                  <a:lnTo>
                    <a:pt x="101479" y="81825"/>
                  </a:lnTo>
                  <a:lnTo>
                    <a:pt x="101479" y="54951"/>
                  </a:lnTo>
                  <a:cubicBezTo>
                    <a:pt x="101479" y="29080"/>
                    <a:pt x="80621" y="8022"/>
                    <a:pt x="54951" y="8022"/>
                  </a:cubicBezTo>
                  <a:cubicBezTo>
                    <a:pt x="29080" y="8022"/>
                    <a:pt x="8022" y="29080"/>
                    <a:pt x="8022" y="54951"/>
                  </a:cubicBezTo>
                  <a:lnTo>
                    <a:pt x="8022" y="144397"/>
                  </a:ln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78" name="Freeform: Shape 288">
              <a:extLst>
                <a:ext uri="{FF2B5EF4-FFF2-40B4-BE49-F238E27FC236}">
                  <a16:creationId xmlns:a16="http://schemas.microsoft.com/office/drawing/2014/main" id="{03A536BE-8698-3C1A-4770-009F0A4BD21D}"/>
                </a:ext>
              </a:extLst>
            </p:cNvPr>
            <p:cNvSpPr/>
            <p:nvPr/>
          </p:nvSpPr>
          <p:spPr>
            <a:xfrm rot="-5342935">
              <a:off x="5489276" y="4708062"/>
              <a:ext cx="51543" cy="8022"/>
            </a:xfrm>
            <a:custGeom>
              <a:avLst/>
              <a:gdLst>
                <a:gd name="connsiteX0" fmla="*/ 0 w 51543"/>
                <a:gd name="connsiteY0" fmla="*/ 0 h 8022"/>
                <a:gd name="connsiteX1" fmla="*/ 51544 w 51543"/>
                <a:gd name="connsiteY1" fmla="*/ 0 h 8022"/>
                <a:gd name="connsiteX2" fmla="*/ 51544 w 51543"/>
                <a:gd name="connsiteY2" fmla="*/ 8022 h 8022"/>
                <a:gd name="connsiteX3" fmla="*/ 0 w 51543"/>
                <a:gd name="connsiteY3" fmla="*/ 8022 h 8022"/>
              </a:gdLst>
              <a:ahLst/>
              <a:cxnLst>
                <a:cxn ang="0">
                  <a:pos x="connsiteX0" y="connsiteY0"/>
                </a:cxn>
                <a:cxn ang="0">
                  <a:pos x="connsiteX1" y="connsiteY1"/>
                </a:cxn>
                <a:cxn ang="0">
                  <a:pos x="connsiteX2" y="connsiteY2"/>
                </a:cxn>
                <a:cxn ang="0">
                  <a:pos x="connsiteX3" y="connsiteY3"/>
                </a:cxn>
              </a:cxnLst>
              <a:rect l="l" t="t" r="r" b="b"/>
              <a:pathLst>
                <a:path w="51543" h="8022">
                  <a:moveTo>
                    <a:pt x="0" y="0"/>
                  </a:moveTo>
                  <a:lnTo>
                    <a:pt x="51544" y="0"/>
                  </a:lnTo>
                  <a:lnTo>
                    <a:pt x="51544" y="8022"/>
                  </a:lnTo>
                  <a:lnTo>
                    <a:pt x="0" y="8022"/>
                  </a:ln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79" name="Freeform: Shape 289">
              <a:extLst>
                <a:ext uri="{FF2B5EF4-FFF2-40B4-BE49-F238E27FC236}">
                  <a16:creationId xmlns:a16="http://schemas.microsoft.com/office/drawing/2014/main" id="{D76697A9-8AED-06FD-FBF7-76769FE2CDC0}"/>
                </a:ext>
              </a:extLst>
            </p:cNvPr>
            <p:cNvSpPr/>
            <p:nvPr/>
          </p:nvSpPr>
          <p:spPr>
            <a:xfrm>
              <a:off x="5376605" y="4818864"/>
              <a:ext cx="54349" cy="8022"/>
            </a:xfrm>
            <a:custGeom>
              <a:avLst/>
              <a:gdLst>
                <a:gd name="connsiteX0" fmla="*/ 0 w 54349"/>
                <a:gd name="connsiteY0" fmla="*/ 0 h 8022"/>
                <a:gd name="connsiteX1" fmla="*/ 54349 w 54349"/>
                <a:gd name="connsiteY1" fmla="*/ 0 h 8022"/>
                <a:gd name="connsiteX2" fmla="*/ 54349 w 54349"/>
                <a:gd name="connsiteY2" fmla="*/ 8022 h 8022"/>
                <a:gd name="connsiteX3" fmla="*/ 0 w 54349"/>
                <a:gd name="connsiteY3" fmla="*/ 8022 h 8022"/>
              </a:gdLst>
              <a:ahLst/>
              <a:cxnLst>
                <a:cxn ang="0">
                  <a:pos x="connsiteX0" y="connsiteY0"/>
                </a:cxn>
                <a:cxn ang="0">
                  <a:pos x="connsiteX1" y="connsiteY1"/>
                </a:cxn>
                <a:cxn ang="0">
                  <a:pos x="connsiteX2" y="connsiteY2"/>
                </a:cxn>
                <a:cxn ang="0">
                  <a:pos x="connsiteX3" y="connsiteY3"/>
                </a:cxn>
              </a:cxnLst>
              <a:rect l="l" t="t" r="r" b="b"/>
              <a:pathLst>
                <a:path w="54349" h="8022">
                  <a:moveTo>
                    <a:pt x="0" y="0"/>
                  </a:moveTo>
                  <a:lnTo>
                    <a:pt x="54349" y="0"/>
                  </a:lnTo>
                  <a:lnTo>
                    <a:pt x="54349" y="8022"/>
                  </a:lnTo>
                  <a:lnTo>
                    <a:pt x="0" y="8022"/>
                  </a:ln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80" name="Freeform: Shape 290">
              <a:extLst>
                <a:ext uri="{FF2B5EF4-FFF2-40B4-BE49-F238E27FC236}">
                  <a16:creationId xmlns:a16="http://schemas.microsoft.com/office/drawing/2014/main" id="{8021AC73-8E23-1867-7354-922C9FC9E167}"/>
                </a:ext>
              </a:extLst>
            </p:cNvPr>
            <p:cNvSpPr/>
            <p:nvPr/>
          </p:nvSpPr>
          <p:spPr>
            <a:xfrm>
              <a:off x="5599818" y="4820468"/>
              <a:ext cx="51541" cy="8022"/>
            </a:xfrm>
            <a:custGeom>
              <a:avLst/>
              <a:gdLst>
                <a:gd name="connsiteX0" fmla="*/ 0 w 51541"/>
                <a:gd name="connsiteY0" fmla="*/ 0 h 8022"/>
                <a:gd name="connsiteX1" fmla="*/ 51542 w 51541"/>
                <a:gd name="connsiteY1" fmla="*/ 0 h 8022"/>
                <a:gd name="connsiteX2" fmla="*/ 51542 w 51541"/>
                <a:gd name="connsiteY2" fmla="*/ 8022 h 8022"/>
                <a:gd name="connsiteX3" fmla="*/ 0 w 51541"/>
                <a:gd name="connsiteY3" fmla="*/ 8022 h 8022"/>
              </a:gdLst>
              <a:ahLst/>
              <a:cxnLst>
                <a:cxn ang="0">
                  <a:pos x="connsiteX0" y="connsiteY0"/>
                </a:cxn>
                <a:cxn ang="0">
                  <a:pos x="connsiteX1" y="connsiteY1"/>
                </a:cxn>
                <a:cxn ang="0">
                  <a:pos x="connsiteX2" y="connsiteY2"/>
                </a:cxn>
                <a:cxn ang="0">
                  <a:pos x="connsiteX3" y="connsiteY3"/>
                </a:cxn>
              </a:cxnLst>
              <a:rect l="l" t="t" r="r" b="b"/>
              <a:pathLst>
                <a:path w="51541" h="8022">
                  <a:moveTo>
                    <a:pt x="0" y="0"/>
                  </a:moveTo>
                  <a:lnTo>
                    <a:pt x="51542" y="0"/>
                  </a:lnTo>
                  <a:lnTo>
                    <a:pt x="51542" y="8022"/>
                  </a:lnTo>
                  <a:lnTo>
                    <a:pt x="0" y="8022"/>
                  </a:ln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81" name="Freeform: Shape 309">
              <a:extLst>
                <a:ext uri="{FF2B5EF4-FFF2-40B4-BE49-F238E27FC236}">
                  <a16:creationId xmlns:a16="http://schemas.microsoft.com/office/drawing/2014/main" id="{282E1D38-1125-0B24-C4AA-3835C4AAAE54}"/>
                </a:ext>
              </a:extLst>
            </p:cNvPr>
            <p:cNvSpPr/>
            <p:nvPr/>
          </p:nvSpPr>
          <p:spPr>
            <a:xfrm>
              <a:off x="5529224" y="4797204"/>
              <a:ext cx="23063" cy="26873"/>
            </a:xfrm>
            <a:custGeom>
              <a:avLst/>
              <a:gdLst>
                <a:gd name="connsiteX0" fmla="*/ 17648 w 23063"/>
                <a:gd name="connsiteY0" fmla="*/ 26874 h 26873"/>
                <a:gd name="connsiteX1" fmla="*/ 0 w 23063"/>
                <a:gd name="connsiteY1" fmla="*/ 13437 h 26873"/>
                <a:gd name="connsiteX2" fmla="*/ 18250 w 23063"/>
                <a:gd name="connsiteY2" fmla="*/ 0 h 26873"/>
                <a:gd name="connsiteX3" fmla="*/ 23063 w 23063"/>
                <a:gd name="connsiteY3" fmla="*/ 6618 h 26873"/>
                <a:gd name="connsiteX4" fmla="*/ 13437 w 23063"/>
                <a:gd name="connsiteY4" fmla="*/ 13637 h 26873"/>
                <a:gd name="connsiteX5" fmla="*/ 22462 w 23063"/>
                <a:gd name="connsiteY5" fmla="*/ 20456 h 2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63" h="26873">
                  <a:moveTo>
                    <a:pt x="17648" y="26874"/>
                  </a:moveTo>
                  <a:lnTo>
                    <a:pt x="0" y="13437"/>
                  </a:lnTo>
                  <a:lnTo>
                    <a:pt x="18250" y="0"/>
                  </a:lnTo>
                  <a:lnTo>
                    <a:pt x="23063" y="6618"/>
                  </a:lnTo>
                  <a:lnTo>
                    <a:pt x="13437" y="13637"/>
                  </a:lnTo>
                  <a:lnTo>
                    <a:pt x="22462" y="20456"/>
                  </a:ln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sp>
          <p:nvSpPr>
            <p:cNvPr id="82" name="Freeform: Shape 310">
              <a:extLst>
                <a:ext uri="{FF2B5EF4-FFF2-40B4-BE49-F238E27FC236}">
                  <a16:creationId xmlns:a16="http://schemas.microsoft.com/office/drawing/2014/main" id="{99C13D91-81D2-DB9B-0597-875F32F53960}"/>
                </a:ext>
              </a:extLst>
            </p:cNvPr>
            <p:cNvSpPr/>
            <p:nvPr/>
          </p:nvSpPr>
          <p:spPr>
            <a:xfrm>
              <a:off x="5508968" y="4895674"/>
              <a:ext cx="8022" cy="184306"/>
            </a:xfrm>
            <a:custGeom>
              <a:avLst/>
              <a:gdLst>
                <a:gd name="connsiteX0" fmla="*/ 0 w 8022"/>
                <a:gd name="connsiteY0" fmla="*/ 0 h 184306"/>
                <a:gd name="connsiteX1" fmla="*/ 8022 w 8022"/>
                <a:gd name="connsiteY1" fmla="*/ 0 h 184306"/>
                <a:gd name="connsiteX2" fmla="*/ 8022 w 8022"/>
                <a:gd name="connsiteY2" fmla="*/ 184306 h 184306"/>
                <a:gd name="connsiteX3" fmla="*/ 0 w 8022"/>
                <a:gd name="connsiteY3" fmla="*/ 184306 h 184306"/>
              </a:gdLst>
              <a:ahLst/>
              <a:cxnLst>
                <a:cxn ang="0">
                  <a:pos x="connsiteX0" y="connsiteY0"/>
                </a:cxn>
                <a:cxn ang="0">
                  <a:pos x="connsiteX1" y="connsiteY1"/>
                </a:cxn>
                <a:cxn ang="0">
                  <a:pos x="connsiteX2" y="connsiteY2"/>
                </a:cxn>
                <a:cxn ang="0">
                  <a:pos x="connsiteX3" y="connsiteY3"/>
                </a:cxn>
              </a:cxnLst>
              <a:rect l="l" t="t" r="r" b="b"/>
              <a:pathLst>
                <a:path w="8022" h="184306">
                  <a:moveTo>
                    <a:pt x="0" y="0"/>
                  </a:moveTo>
                  <a:lnTo>
                    <a:pt x="8022" y="0"/>
                  </a:lnTo>
                  <a:lnTo>
                    <a:pt x="8022" y="184306"/>
                  </a:lnTo>
                  <a:lnTo>
                    <a:pt x="0" y="184306"/>
                  </a:lnTo>
                  <a:close/>
                </a:path>
              </a:pathLst>
            </a:custGeom>
            <a:grpFill/>
            <a:ln w="1974" cap="flat">
              <a:noFill/>
              <a:prstDash val="solid"/>
              <a:miter/>
            </a:ln>
          </p:spPr>
          <p:txBody>
            <a:bodyPr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a:ln>
                  <a:noFill/>
                </a:ln>
                <a:solidFill>
                  <a:srgbClr val="000000"/>
                </a:solidFill>
                <a:effectLst/>
                <a:uLnTx/>
                <a:uFillTx/>
                <a:latin typeface="Arial"/>
                <a:ea typeface="+mn-ea"/>
                <a:cs typeface="+mn-cs"/>
              </a:endParaRPr>
            </a:p>
          </p:txBody>
        </p:sp>
      </p:grpSp>
      <p:sp>
        <p:nvSpPr>
          <p:cNvPr id="86" name="Rectangle 85">
            <a:extLst>
              <a:ext uri="{FF2B5EF4-FFF2-40B4-BE49-F238E27FC236}">
                <a16:creationId xmlns:a16="http://schemas.microsoft.com/office/drawing/2014/main" id="{AE315673-E69D-F80E-485F-D0308CB4EE08}"/>
              </a:ext>
            </a:extLst>
          </p:cNvPr>
          <p:cNvSpPr/>
          <p:nvPr/>
        </p:nvSpPr>
        <p:spPr bwMode="auto">
          <a:xfrm>
            <a:off x="7204484" y="3199654"/>
            <a:ext cx="710131"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70F2"/>
                </a:solidFill>
                <a:effectLst/>
                <a:uLnTx/>
                <a:uFillTx/>
                <a:latin typeface="72 Bold"/>
                <a:ea typeface="Segoe UI" pitchFamily="34" charset="0"/>
                <a:cs typeface="72 Bold" panose="020B0803030000000003" pitchFamily="34" charset="0"/>
              </a:rPr>
              <a:t>Automation</a:t>
            </a:r>
          </a:p>
        </p:txBody>
      </p:sp>
      <p:sp>
        <p:nvSpPr>
          <p:cNvPr id="87" name="Rectangle 86">
            <a:extLst>
              <a:ext uri="{FF2B5EF4-FFF2-40B4-BE49-F238E27FC236}">
                <a16:creationId xmlns:a16="http://schemas.microsoft.com/office/drawing/2014/main" id="{A7152162-8DEC-2FA1-098C-0E1EA53C6374}"/>
              </a:ext>
            </a:extLst>
          </p:cNvPr>
          <p:cNvSpPr/>
          <p:nvPr/>
        </p:nvSpPr>
        <p:spPr bwMode="auto">
          <a:xfrm>
            <a:off x="5820474" y="2336700"/>
            <a:ext cx="655629"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70F2"/>
                </a:solidFill>
                <a:effectLst/>
                <a:uLnTx/>
                <a:uFillTx/>
                <a:latin typeface="72 Bold" panose="020B0803030000000003" pitchFamily="34" charset="0"/>
                <a:ea typeface="Segoe UI" pitchFamily="34" charset="0"/>
                <a:cs typeface="72 Bold" panose="020B0803030000000003" pitchFamily="34" charset="0"/>
              </a:rPr>
              <a:t>Integration</a:t>
            </a:r>
          </a:p>
        </p:txBody>
      </p:sp>
      <p:pic>
        <p:nvPicPr>
          <p:cNvPr id="94" name="Graphic 93">
            <a:extLst>
              <a:ext uri="{FF2B5EF4-FFF2-40B4-BE49-F238E27FC236}">
                <a16:creationId xmlns:a16="http://schemas.microsoft.com/office/drawing/2014/main" id="{9DA6DC36-65CF-DA49-C44C-1889A5C661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1588" y="1814642"/>
            <a:ext cx="468000" cy="468000"/>
          </a:xfrm>
          <a:prstGeom prst="rect">
            <a:avLst/>
          </a:prstGeom>
        </p:spPr>
      </p:pic>
      <p:pic>
        <p:nvPicPr>
          <p:cNvPr id="96" name="Graphic 95">
            <a:extLst>
              <a:ext uri="{FF2B5EF4-FFF2-40B4-BE49-F238E27FC236}">
                <a16:creationId xmlns:a16="http://schemas.microsoft.com/office/drawing/2014/main" id="{B9B265A5-8556-C629-CE2F-273E2A6975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52940" y="4402012"/>
            <a:ext cx="270000" cy="270000"/>
          </a:xfrm>
          <a:prstGeom prst="rect">
            <a:avLst/>
          </a:prstGeom>
        </p:spPr>
      </p:pic>
      <p:pic>
        <p:nvPicPr>
          <p:cNvPr id="98" name="Graphic 97">
            <a:extLst>
              <a:ext uri="{FF2B5EF4-FFF2-40B4-BE49-F238E27FC236}">
                <a16:creationId xmlns:a16="http://schemas.microsoft.com/office/drawing/2014/main" id="{CEF5619F-A068-4A0C-3D52-BDAAFDBA01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35724" y="4380756"/>
            <a:ext cx="270000" cy="270000"/>
          </a:xfrm>
          <a:prstGeom prst="rect">
            <a:avLst/>
          </a:prstGeom>
        </p:spPr>
      </p:pic>
      <p:sp>
        <p:nvSpPr>
          <p:cNvPr id="99" name="Rectangle 98">
            <a:extLst>
              <a:ext uri="{FF2B5EF4-FFF2-40B4-BE49-F238E27FC236}">
                <a16:creationId xmlns:a16="http://schemas.microsoft.com/office/drawing/2014/main" id="{B3937415-2F99-85FA-CF1D-543908F254DD}"/>
              </a:ext>
            </a:extLst>
          </p:cNvPr>
          <p:cNvSpPr/>
          <p:nvPr/>
        </p:nvSpPr>
        <p:spPr bwMode="auto">
          <a:xfrm>
            <a:off x="6708606" y="4753714"/>
            <a:ext cx="655629" cy="1638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192" rtl="0" eaLnBrk="1" fontAlgn="base" latinLnBrk="0" hangingPunct="1">
              <a:lnSpc>
                <a:spcPts val="1400"/>
              </a:lnSpc>
              <a:spcBef>
                <a:spcPct val="0"/>
              </a:spcBef>
              <a:spcAft>
                <a:spcPct val="0"/>
              </a:spcAft>
              <a:buClrTx/>
              <a:buSzTx/>
              <a:buFontTx/>
              <a:buNone/>
              <a:tabLst/>
              <a:defRPr/>
            </a:pPr>
            <a:r>
              <a:rPr kumimoji="0" lang="en-US" sz="1000" b="1" i="0" u="none" strike="noStrike" kern="1200" cap="none" spc="0" normalizeH="0" baseline="0" noProof="0">
                <a:ln>
                  <a:noFill/>
                </a:ln>
                <a:solidFill>
                  <a:srgbClr val="0070F2"/>
                </a:solidFill>
                <a:effectLst/>
                <a:uLnTx/>
                <a:uFillTx/>
                <a:latin typeface="72 Bold" panose="020B0803030000000003" pitchFamily="34" charset="0"/>
                <a:ea typeface="Segoe UI" pitchFamily="34" charset="0"/>
                <a:cs typeface="72 Bold" panose="020B0803030000000003" pitchFamily="34" charset="0"/>
              </a:rPr>
              <a:t>AI (Gen AI)</a:t>
            </a:r>
          </a:p>
        </p:txBody>
      </p:sp>
      <p:pic>
        <p:nvPicPr>
          <p:cNvPr id="101" name="Graphic 100">
            <a:extLst>
              <a:ext uri="{FF2B5EF4-FFF2-40B4-BE49-F238E27FC236}">
                <a16:creationId xmlns:a16="http://schemas.microsoft.com/office/drawing/2014/main" id="{E30B36C5-1E21-A73F-0CA3-8240B83B8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1150" y="4325691"/>
            <a:ext cx="360000" cy="360000"/>
          </a:xfrm>
          <a:prstGeom prst="rect">
            <a:avLst/>
          </a:prstGeom>
        </p:spPr>
      </p:pic>
      <p:sp>
        <p:nvSpPr>
          <p:cNvPr id="102" name="Rectangle 101">
            <a:extLst>
              <a:ext uri="{FF2B5EF4-FFF2-40B4-BE49-F238E27FC236}">
                <a16:creationId xmlns:a16="http://schemas.microsoft.com/office/drawing/2014/main" id="{5051F839-08F4-C228-0BB7-90B84FBD4B3B}"/>
              </a:ext>
            </a:extLst>
          </p:cNvPr>
          <p:cNvSpPr/>
          <p:nvPr/>
        </p:nvSpPr>
        <p:spPr bwMode="auto">
          <a:xfrm>
            <a:off x="5026000" y="4780162"/>
            <a:ext cx="995465" cy="1638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192" rtl="0" eaLnBrk="1" fontAlgn="base" latinLnBrk="0" hangingPunct="1">
              <a:lnSpc>
                <a:spcPts val="1400"/>
              </a:lnSpc>
              <a:spcBef>
                <a:spcPct val="0"/>
              </a:spcBef>
              <a:spcAft>
                <a:spcPct val="0"/>
              </a:spcAft>
              <a:buClrTx/>
              <a:buSzTx/>
              <a:buFontTx/>
              <a:buNone/>
              <a:tabLst/>
              <a:defRPr/>
            </a:pPr>
            <a:r>
              <a:rPr kumimoji="0" lang="en-US" sz="1000" b="1" i="0" u="none" strike="noStrike" kern="1200" cap="none" spc="0" normalizeH="0" baseline="0" noProof="0">
                <a:ln>
                  <a:noFill/>
                </a:ln>
                <a:solidFill>
                  <a:srgbClr val="0070F2"/>
                </a:solidFill>
                <a:effectLst/>
                <a:uLnTx/>
                <a:uFillTx/>
                <a:latin typeface="72 Bold" panose="020B0803030000000003" pitchFamily="34" charset="0"/>
                <a:ea typeface="Segoe UI" pitchFamily="34" charset="0"/>
                <a:cs typeface="72 Bold" panose="020B0803030000000003" pitchFamily="34" charset="0"/>
              </a:rPr>
              <a:t>Data &amp; Analytics</a:t>
            </a:r>
          </a:p>
        </p:txBody>
      </p:sp>
      <p:sp>
        <p:nvSpPr>
          <p:cNvPr id="1045" name="TextBox 1044">
            <a:extLst>
              <a:ext uri="{FF2B5EF4-FFF2-40B4-BE49-F238E27FC236}">
                <a16:creationId xmlns:a16="http://schemas.microsoft.com/office/drawing/2014/main" id="{6C0E7487-688E-0CAB-93F8-591F9A827324}"/>
              </a:ext>
            </a:extLst>
          </p:cNvPr>
          <p:cNvSpPr txBox="1"/>
          <p:nvPr/>
        </p:nvSpPr>
        <p:spPr>
          <a:xfrm>
            <a:off x="3931920" y="7117472"/>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06" name="Chart 105">
            <a:extLst>
              <a:ext uri="{FF2B5EF4-FFF2-40B4-BE49-F238E27FC236}">
                <a16:creationId xmlns:a16="http://schemas.microsoft.com/office/drawing/2014/main" id="{154B728E-8A6E-463E-209D-3CF2EA41ABD8}"/>
              </a:ext>
            </a:extLst>
          </p:cNvPr>
          <p:cNvGraphicFramePr/>
          <p:nvPr/>
        </p:nvGraphicFramePr>
        <p:xfrm>
          <a:off x="3025981" y="1344309"/>
          <a:ext cx="6300000" cy="4428000"/>
        </p:xfrm>
        <a:graphic>
          <a:graphicData uri="http://schemas.openxmlformats.org/drawingml/2006/chart">
            <c:chart xmlns:c="http://schemas.openxmlformats.org/drawingml/2006/chart" xmlns:r="http://schemas.openxmlformats.org/officeDocument/2006/relationships" r:id="rId12"/>
          </a:graphicData>
        </a:graphic>
      </p:graphicFrame>
      <p:grpSp>
        <p:nvGrpSpPr>
          <p:cNvPr id="104" name="Group 103">
            <a:extLst>
              <a:ext uri="{FF2B5EF4-FFF2-40B4-BE49-F238E27FC236}">
                <a16:creationId xmlns:a16="http://schemas.microsoft.com/office/drawing/2014/main" id="{A162C0D9-62F0-AA76-C55E-1E86665B4CA4}"/>
              </a:ext>
            </a:extLst>
          </p:cNvPr>
          <p:cNvGrpSpPr/>
          <p:nvPr/>
        </p:nvGrpSpPr>
        <p:grpSpPr>
          <a:xfrm>
            <a:off x="7270880" y="4322627"/>
            <a:ext cx="4766759" cy="1180619"/>
            <a:chOff x="7270880" y="4322627"/>
            <a:chExt cx="4766759" cy="1180619"/>
          </a:xfrm>
        </p:grpSpPr>
        <p:sp>
          <p:nvSpPr>
            <p:cNvPr id="1028" name="Rectangle 1027">
              <a:extLst>
                <a:ext uri="{FF2B5EF4-FFF2-40B4-BE49-F238E27FC236}">
                  <a16:creationId xmlns:a16="http://schemas.microsoft.com/office/drawing/2014/main" id="{56CC58A6-AE82-87BA-9493-1A12D9A4061A}"/>
                </a:ext>
              </a:extLst>
            </p:cNvPr>
            <p:cNvSpPr/>
            <p:nvPr/>
          </p:nvSpPr>
          <p:spPr bwMode="auto">
            <a:xfrm>
              <a:off x="8055306" y="4412046"/>
              <a:ext cx="3018607" cy="1378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91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 </a:t>
              </a:r>
              <a:r>
                <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rPr>
                <a:t>Consume Azure Open AI (GPT) on BTP via AI Core</a:t>
              </a:r>
            </a:p>
          </p:txBody>
        </p:sp>
        <p:sp>
          <p:nvSpPr>
            <p:cNvPr id="1035" name="Rectangle 1034">
              <a:extLst>
                <a:ext uri="{FF2B5EF4-FFF2-40B4-BE49-F238E27FC236}">
                  <a16:creationId xmlns:a16="http://schemas.microsoft.com/office/drawing/2014/main" id="{D580CD37-4023-722F-767E-74156E3A35F7}"/>
                </a:ext>
              </a:extLst>
            </p:cNvPr>
            <p:cNvSpPr/>
            <p:nvPr/>
          </p:nvSpPr>
          <p:spPr bwMode="auto">
            <a:xfrm>
              <a:off x="7775797" y="4891362"/>
              <a:ext cx="3601530" cy="1384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91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 </a:t>
              </a:r>
              <a:r>
                <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rPr>
                <a:t>Reduce CO2 footprint using a smart Generative AI app on BTP</a:t>
              </a:r>
            </a:p>
          </p:txBody>
        </p:sp>
        <p:pic>
          <p:nvPicPr>
            <p:cNvPr id="44" name="Graphic 43">
              <a:hlinkClick r:id="rId13"/>
              <a:extLst>
                <a:ext uri="{FF2B5EF4-FFF2-40B4-BE49-F238E27FC236}">
                  <a16:creationId xmlns:a16="http://schemas.microsoft.com/office/drawing/2014/main" id="{AEFCB235-61A7-08EE-180A-62E5C0E123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43745" y="4322627"/>
              <a:ext cx="273750" cy="270000"/>
            </a:xfrm>
            <a:prstGeom prst="rect">
              <a:avLst/>
            </a:prstGeom>
          </p:spPr>
        </p:pic>
        <p:grpSp>
          <p:nvGrpSpPr>
            <p:cNvPr id="45" name="Group 44">
              <a:extLst>
                <a:ext uri="{FF2B5EF4-FFF2-40B4-BE49-F238E27FC236}">
                  <a16:creationId xmlns:a16="http://schemas.microsoft.com/office/drawing/2014/main" id="{7F25B1E9-DA76-4FC5-4CD0-904D8D2A876C}"/>
                </a:ext>
              </a:extLst>
            </p:cNvPr>
            <p:cNvGrpSpPr>
              <a:grpSpLocks noChangeAspect="1"/>
            </p:cNvGrpSpPr>
            <p:nvPr/>
          </p:nvGrpSpPr>
          <p:grpSpPr>
            <a:xfrm>
              <a:off x="11767639" y="4811325"/>
              <a:ext cx="270000" cy="270000"/>
              <a:chOff x="2237727" y="1017684"/>
              <a:chExt cx="270000" cy="270000"/>
            </a:xfrm>
          </p:grpSpPr>
          <p:sp>
            <p:nvSpPr>
              <p:cNvPr id="46" name="Oval 45">
                <a:extLst>
                  <a:ext uri="{FF2B5EF4-FFF2-40B4-BE49-F238E27FC236}">
                    <a16:creationId xmlns:a16="http://schemas.microsoft.com/office/drawing/2014/main" id="{23F56F2C-31F8-DFF5-2E9C-8714C344A903}"/>
                  </a:ext>
                </a:extLst>
              </p:cNvPr>
              <p:cNvSpPr>
                <a:spLocks noChangeAspect="1"/>
              </p:cNvSpPr>
              <p:nvPr/>
            </p:nvSpPr>
            <p:spPr>
              <a:xfrm>
                <a:off x="2237727" y="1017684"/>
                <a:ext cx="270000" cy="270000"/>
              </a:xfrm>
              <a:prstGeom prst="ellipse">
                <a:avLst/>
              </a:prstGeom>
              <a:solidFill>
                <a:schemeClr val="bg1"/>
              </a:solidFill>
              <a:ln w="9525">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Graphic 46">
                <a:hlinkClick r:id="rId16"/>
                <a:extLst>
                  <a:ext uri="{FF2B5EF4-FFF2-40B4-BE49-F238E27FC236}">
                    <a16:creationId xmlns:a16="http://schemas.microsoft.com/office/drawing/2014/main" id="{4D627FC1-74C7-9380-7F22-D34414780E8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5435" y="1063255"/>
                <a:ext cx="180000" cy="180000"/>
              </a:xfrm>
              <a:prstGeom prst="rect">
                <a:avLst/>
              </a:prstGeom>
            </p:spPr>
          </p:pic>
        </p:grpSp>
        <p:pic>
          <p:nvPicPr>
            <p:cNvPr id="48" name="Graphic 47">
              <a:hlinkClick r:id="rId19"/>
              <a:extLst>
                <a:ext uri="{FF2B5EF4-FFF2-40B4-BE49-F238E27FC236}">
                  <a16:creationId xmlns:a16="http://schemas.microsoft.com/office/drawing/2014/main" id="{A7AF895A-B8BA-EF62-5118-411D75E486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70035" y="4809232"/>
              <a:ext cx="273750" cy="270000"/>
            </a:xfrm>
            <a:prstGeom prst="rect">
              <a:avLst/>
            </a:prstGeom>
          </p:spPr>
        </p:pic>
        <p:sp>
          <p:nvSpPr>
            <p:cNvPr id="57" name="Rectangle 56">
              <a:extLst>
                <a:ext uri="{FF2B5EF4-FFF2-40B4-BE49-F238E27FC236}">
                  <a16:creationId xmlns:a16="http://schemas.microsoft.com/office/drawing/2014/main" id="{C12F724E-DA27-3ECA-F0BA-CDAA1F43B9B3}"/>
                </a:ext>
              </a:extLst>
            </p:cNvPr>
            <p:cNvSpPr/>
            <p:nvPr/>
          </p:nvSpPr>
          <p:spPr bwMode="auto">
            <a:xfrm>
              <a:off x="7270880" y="5315376"/>
              <a:ext cx="3868256" cy="1384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91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 </a:t>
              </a:r>
              <a:r>
                <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rPr>
                <a:t>Digitizing Criticality Assessments using SAP AI Core / Launchpad</a:t>
              </a:r>
            </a:p>
          </p:txBody>
        </p:sp>
        <p:pic>
          <p:nvPicPr>
            <p:cNvPr id="61" name="Graphic 60">
              <a:hlinkClick r:id="rId20"/>
              <a:extLst>
                <a:ext uri="{FF2B5EF4-FFF2-40B4-BE49-F238E27FC236}">
                  <a16:creationId xmlns:a16="http://schemas.microsoft.com/office/drawing/2014/main" id="{65C45E19-64AE-FFC3-9A68-F6FB671757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43779" y="5233246"/>
              <a:ext cx="273750" cy="270000"/>
            </a:xfrm>
            <a:prstGeom prst="rect">
              <a:avLst/>
            </a:prstGeom>
          </p:spPr>
        </p:pic>
      </p:grpSp>
      <p:sp>
        <p:nvSpPr>
          <p:cNvPr id="88" name="Title 1">
            <a:extLst>
              <a:ext uri="{FF2B5EF4-FFF2-40B4-BE49-F238E27FC236}">
                <a16:creationId xmlns:a16="http://schemas.microsoft.com/office/drawing/2014/main" id="{E3593845-1B9D-C103-CFC3-EFFF8FE25C62}"/>
              </a:ext>
            </a:extLst>
          </p:cNvPr>
          <p:cNvSpPr txBox="1">
            <a:spLocks/>
          </p:cNvSpPr>
          <p:nvPr/>
        </p:nvSpPr>
        <p:spPr>
          <a:xfrm>
            <a:off x="375490" y="470411"/>
            <a:ext cx="11441020" cy="4708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40" normalizeH="0" baseline="0" noProof="0">
                <a:ln>
                  <a:noFill/>
                </a:ln>
                <a:solidFill>
                  <a:srgbClr val="470CED"/>
                </a:solidFill>
                <a:effectLst/>
                <a:uLnTx/>
                <a:uFillTx/>
                <a:latin typeface="72" panose="020B0503030000000003" pitchFamily="34" charset="0"/>
                <a:ea typeface="+mj-ea"/>
                <a:cs typeface="72" panose="020B0503030000000003" pitchFamily="34" charset="0"/>
              </a:rPr>
              <a:t>Additional Use Cases</a:t>
            </a:r>
          </a:p>
        </p:txBody>
      </p:sp>
      <p:grpSp>
        <p:nvGrpSpPr>
          <p:cNvPr id="95" name="Group 94">
            <a:extLst>
              <a:ext uri="{FF2B5EF4-FFF2-40B4-BE49-F238E27FC236}">
                <a16:creationId xmlns:a16="http://schemas.microsoft.com/office/drawing/2014/main" id="{096F4DB5-2A32-9057-A6D9-8C0C800794DA}"/>
              </a:ext>
            </a:extLst>
          </p:cNvPr>
          <p:cNvGrpSpPr/>
          <p:nvPr/>
        </p:nvGrpSpPr>
        <p:grpSpPr>
          <a:xfrm>
            <a:off x="1479386" y="1352669"/>
            <a:ext cx="9691603" cy="480029"/>
            <a:chOff x="1479386" y="1352669"/>
            <a:chExt cx="9691603" cy="480029"/>
          </a:xfrm>
        </p:grpSpPr>
        <p:sp>
          <p:nvSpPr>
            <p:cNvPr id="11" name="Rectangle 10">
              <a:extLst>
                <a:ext uri="{FF2B5EF4-FFF2-40B4-BE49-F238E27FC236}">
                  <a16:creationId xmlns:a16="http://schemas.microsoft.com/office/drawing/2014/main" id="{1D658777-4C17-013A-4D5F-195ED42881FC}"/>
                </a:ext>
              </a:extLst>
            </p:cNvPr>
            <p:cNvSpPr/>
            <p:nvPr/>
          </p:nvSpPr>
          <p:spPr bwMode="auto">
            <a:xfrm>
              <a:off x="6355022" y="1525349"/>
              <a:ext cx="4155830" cy="307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r" defTabSz="931912" rtl="0" eaLnBrk="1" fontAlgn="auto" latinLnBrk="0" hangingPunct="1">
                <a:lnSpc>
                  <a:spcPct val="100000"/>
                </a:lnSpc>
                <a:spcBef>
                  <a:spcPts val="0"/>
                </a:spcBef>
                <a:spcAft>
                  <a:spcPts val="0"/>
                </a:spcAft>
                <a:buClrTx/>
                <a:buSzPct val="100000"/>
                <a:buFontTx/>
                <a:buNone/>
                <a:tabLst/>
                <a:defRPr/>
              </a:pP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 </a:t>
              </a:r>
              <a:r>
                <a:rPr kumimoji="0" lang="en-IN" sz="1000" b="0" i="0" u="none" strike="noStrike" kern="1200" cap="none" spc="0" normalizeH="0" baseline="0" noProof="0">
                  <a:ln>
                    <a:noFill/>
                  </a:ln>
                  <a:solidFill>
                    <a:srgbClr val="1F2328"/>
                  </a:solidFill>
                  <a:effectLst/>
                  <a:uLnTx/>
                  <a:uFillTx/>
                  <a:latin typeface="72" panose="020B0503030000000003" pitchFamily="34" charset="0"/>
                  <a:ea typeface="+mn-ea"/>
                  <a:cs typeface="72" panose="020B0503030000000003" pitchFamily="34" charset="0"/>
                </a:rPr>
                <a:t>Enable Supplier Collaboration across SAP and Microsoft Azure Ecosystem using SAP BTP</a:t>
              </a:r>
            </a:p>
          </p:txBody>
        </p:sp>
        <p:grpSp>
          <p:nvGrpSpPr>
            <p:cNvPr id="21" name="Group 20">
              <a:extLst>
                <a:ext uri="{FF2B5EF4-FFF2-40B4-BE49-F238E27FC236}">
                  <a16:creationId xmlns:a16="http://schemas.microsoft.com/office/drawing/2014/main" id="{BC81372B-6768-22B3-6C30-A303D7B458B7}"/>
                </a:ext>
              </a:extLst>
            </p:cNvPr>
            <p:cNvGrpSpPr>
              <a:grpSpLocks noChangeAspect="1"/>
            </p:cNvGrpSpPr>
            <p:nvPr/>
          </p:nvGrpSpPr>
          <p:grpSpPr>
            <a:xfrm>
              <a:off x="10900989" y="1526316"/>
              <a:ext cx="270000" cy="270000"/>
              <a:chOff x="2237727" y="1017684"/>
              <a:chExt cx="270000" cy="270000"/>
            </a:xfrm>
          </p:grpSpPr>
          <p:sp>
            <p:nvSpPr>
              <p:cNvPr id="22" name="Oval 21">
                <a:extLst>
                  <a:ext uri="{FF2B5EF4-FFF2-40B4-BE49-F238E27FC236}">
                    <a16:creationId xmlns:a16="http://schemas.microsoft.com/office/drawing/2014/main" id="{C2205EA3-8EA5-FB1F-8EF7-29AB450B72DF}"/>
                  </a:ext>
                </a:extLst>
              </p:cNvPr>
              <p:cNvSpPr>
                <a:spLocks noChangeAspect="1"/>
              </p:cNvSpPr>
              <p:nvPr/>
            </p:nvSpPr>
            <p:spPr>
              <a:xfrm>
                <a:off x="2237727" y="1017684"/>
                <a:ext cx="270000" cy="270000"/>
              </a:xfrm>
              <a:prstGeom prst="ellipse">
                <a:avLst/>
              </a:prstGeom>
              <a:solidFill>
                <a:schemeClr val="bg1"/>
              </a:solidFill>
              <a:ln w="9525">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Graphic 22">
                <a:hlinkClick r:id="rId21"/>
                <a:extLst>
                  <a:ext uri="{FF2B5EF4-FFF2-40B4-BE49-F238E27FC236}">
                    <a16:creationId xmlns:a16="http://schemas.microsoft.com/office/drawing/2014/main" id="{52528869-B6EF-DF20-516B-C213800F51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5435" y="1063255"/>
                <a:ext cx="180000" cy="180000"/>
              </a:xfrm>
              <a:prstGeom prst="rect">
                <a:avLst/>
              </a:prstGeom>
            </p:spPr>
          </p:pic>
        </p:grpSp>
        <p:pic>
          <p:nvPicPr>
            <p:cNvPr id="25" name="Graphic 24">
              <a:hlinkClick r:id="rId22"/>
              <a:extLst>
                <a:ext uri="{FF2B5EF4-FFF2-40B4-BE49-F238E27FC236}">
                  <a16:creationId xmlns:a16="http://schemas.microsoft.com/office/drawing/2014/main" id="{3836D60A-C4AB-FDB7-D32E-7BDC617E59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3385" y="1524223"/>
              <a:ext cx="273750" cy="270000"/>
            </a:xfrm>
            <a:prstGeom prst="rect">
              <a:avLst/>
            </a:prstGeom>
          </p:spPr>
        </p:pic>
        <p:sp>
          <p:nvSpPr>
            <p:cNvPr id="89" name="Rectangle 88">
              <a:extLst>
                <a:ext uri="{FF2B5EF4-FFF2-40B4-BE49-F238E27FC236}">
                  <a16:creationId xmlns:a16="http://schemas.microsoft.com/office/drawing/2014/main" id="{86A363F9-64F9-A053-3CDB-F296567C66FC}"/>
                </a:ext>
              </a:extLst>
            </p:cNvPr>
            <p:cNvSpPr/>
            <p:nvPr/>
          </p:nvSpPr>
          <p:spPr bwMode="auto">
            <a:xfrm>
              <a:off x="1676903" y="1420557"/>
              <a:ext cx="3906300"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3191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     </a:t>
              </a:r>
              <a:r>
                <a:rPr kumimoji="0" lang="en-IN" sz="1000" b="0" i="0" u="none" strike="noStrike" kern="1200" cap="none" spc="0" normalizeH="0" baseline="0" noProof="0">
                  <a:ln>
                    <a:noFill/>
                  </a:ln>
                  <a:solidFill>
                    <a:srgbClr val="1F2328"/>
                  </a:solidFill>
                  <a:effectLst/>
                  <a:uLnTx/>
                  <a:uFillTx/>
                  <a:latin typeface="72" panose="020B0503030000000003" pitchFamily="34" charset="0"/>
                  <a:ea typeface="+mn-ea"/>
                  <a:cs typeface="72" panose="020B0503030000000003" pitchFamily="34" charset="0"/>
                </a:rPr>
                <a:t>Route Multi-Region Traffic to SAP BTP Services Intelligently </a:t>
              </a: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a:t>
              </a:r>
            </a:p>
          </p:txBody>
        </p:sp>
        <p:grpSp>
          <p:nvGrpSpPr>
            <p:cNvPr id="90" name="Group 89">
              <a:extLst>
                <a:ext uri="{FF2B5EF4-FFF2-40B4-BE49-F238E27FC236}">
                  <a16:creationId xmlns:a16="http://schemas.microsoft.com/office/drawing/2014/main" id="{D85F7729-F333-AC61-5B4E-1A360C553748}"/>
                </a:ext>
              </a:extLst>
            </p:cNvPr>
            <p:cNvGrpSpPr>
              <a:grpSpLocks noChangeAspect="1"/>
            </p:cNvGrpSpPr>
            <p:nvPr/>
          </p:nvGrpSpPr>
          <p:grpSpPr>
            <a:xfrm>
              <a:off x="1776990" y="1354762"/>
              <a:ext cx="270000" cy="270000"/>
              <a:chOff x="2237727" y="1017684"/>
              <a:chExt cx="270000" cy="270000"/>
            </a:xfrm>
          </p:grpSpPr>
          <p:sp>
            <p:nvSpPr>
              <p:cNvPr id="91" name="Oval 90">
                <a:extLst>
                  <a:ext uri="{FF2B5EF4-FFF2-40B4-BE49-F238E27FC236}">
                    <a16:creationId xmlns:a16="http://schemas.microsoft.com/office/drawing/2014/main" id="{0C309AC0-F72D-46A4-D69D-976FF8B9F954}"/>
                  </a:ext>
                </a:extLst>
              </p:cNvPr>
              <p:cNvSpPr>
                <a:spLocks noChangeAspect="1"/>
              </p:cNvSpPr>
              <p:nvPr/>
            </p:nvSpPr>
            <p:spPr>
              <a:xfrm>
                <a:off x="2237727" y="1017684"/>
                <a:ext cx="270000" cy="270000"/>
              </a:xfrm>
              <a:prstGeom prst="ellipse">
                <a:avLst/>
              </a:prstGeom>
              <a:solidFill>
                <a:schemeClr val="bg1"/>
              </a:solidFill>
              <a:ln w="9525">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Graphic 91">
                <a:hlinkClick r:id="rId23"/>
                <a:extLst>
                  <a:ext uri="{FF2B5EF4-FFF2-40B4-BE49-F238E27FC236}">
                    <a16:creationId xmlns:a16="http://schemas.microsoft.com/office/drawing/2014/main" id="{93991240-BF1E-0590-26DA-5D070A492AC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5435" y="1063255"/>
                <a:ext cx="180000" cy="180000"/>
              </a:xfrm>
              <a:prstGeom prst="rect">
                <a:avLst/>
              </a:prstGeom>
            </p:spPr>
          </p:pic>
        </p:grpSp>
        <p:pic>
          <p:nvPicPr>
            <p:cNvPr id="93" name="Graphic 92">
              <a:hlinkClick r:id="rId24"/>
              <a:extLst>
                <a:ext uri="{FF2B5EF4-FFF2-40B4-BE49-F238E27FC236}">
                  <a16:creationId xmlns:a16="http://schemas.microsoft.com/office/drawing/2014/main" id="{9D2B6DF2-1A42-F7CE-004E-30ECF84C2D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79386" y="1352669"/>
              <a:ext cx="273750" cy="270000"/>
            </a:xfrm>
            <a:prstGeom prst="rect">
              <a:avLst/>
            </a:prstGeom>
          </p:spPr>
        </p:pic>
      </p:grpSp>
      <p:grpSp>
        <p:nvGrpSpPr>
          <p:cNvPr id="97" name="Group 96">
            <a:extLst>
              <a:ext uri="{FF2B5EF4-FFF2-40B4-BE49-F238E27FC236}">
                <a16:creationId xmlns:a16="http://schemas.microsoft.com/office/drawing/2014/main" id="{C6F6F479-21AC-0018-D46C-27A92D022B8E}"/>
              </a:ext>
            </a:extLst>
          </p:cNvPr>
          <p:cNvGrpSpPr/>
          <p:nvPr/>
        </p:nvGrpSpPr>
        <p:grpSpPr>
          <a:xfrm>
            <a:off x="7975761" y="2478070"/>
            <a:ext cx="3951532" cy="1198181"/>
            <a:chOff x="7975761" y="2478070"/>
            <a:chExt cx="3951532" cy="1198181"/>
          </a:xfrm>
        </p:grpSpPr>
        <p:sp>
          <p:nvSpPr>
            <p:cNvPr id="10" name="Rectangle 9">
              <a:extLst>
                <a:ext uri="{FF2B5EF4-FFF2-40B4-BE49-F238E27FC236}">
                  <a16:creationId xmlns:a16="http://schemas.microsoft.com/office/drawing/2014/main" id="{FB16FFB7-A3BE-71D0-ADBA-EA6CAFE54FDC}"/>
                </a:ext>
              </a:extLst>
            </p:cNvPr>
            <p:cNvSpPr/>
            <p:nvPr/>
          </p:nvSpPr>
          <p:spPr bwMode="auto">
            <a:xfrm>
              <a:off x="8258502" y="3399252"/>
              <a:ext cx="2919919"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3191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 </a:t>
              </a:r>
              <a:r>
                <a:rPr kumimoji="0" lang="en-IN" sz="1000" b="0" i="0" u="none" strike="noStrike" kern="1200" cap="none" spc="0" normalizeH="0" baseline="0" noProof="0">
                  <a:ln>
                    <a:noFill/>
                  </a:ln>
                  <a:solidFill>
                    <a:srgbClr val="32363A"/>
                  </a:solidFill>
                  <a:effectLst/>
                  <a:uLnTx/>
                  <a:uFillTx/>
                  <a:latin typeface="72" panose="020B0503030000000003" pitchFamily="34" charset="0"/>
                  <a:ea typeface="+mn-ea"/>
                  <a:cs typeface="+mn-cs"/>
                </a:rPr>
                <a:t>Process and approve your invoices with SAP Build Process Automation</a:t>
              </a:r>
              <a:endPar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endParaRPr>
            </a:p>
          </p:txBody>
        </p:sp>
        <p:grpSp>
          <p:nvGrpSpPr>
            <p:cNvPr id="12" name="Group 11">
              <a:extLst>
                <a:ext uri="{FF2B5EF4-FFF2-40B4-BE49-F238E27FC236}">
                  <a16:creationId xmlns:a16="http://schemas.microsoft.com/office/drawing/2014/main" id="{05294BE5-018A-6856-73FA-4CEC6A9AA7E3}"/>
                </a:ext>
              </a:extLst>
            </p:cNvPr>
            <p:cNvGrpSpPr>
              <a:grpSpLocks noChangeAspect="1"/>
            </p:cNvGrpSpPr>
            <p:nvPr/>
          </p:nvGrpSpPr>
          <p:grpSpPr>
            <a:xfrm>
              <a:off x="11272274" y="3389721"/>
              <a:ext cx="270000" cy="270000"/>
              <a:chOff x="2237727" y="1017684"/>
              <a:chExt cx="270000" cy="270000"/>
            </a:xfrm>
          </p:grpSpPr>
          <p:sp>
            <p:nvSpPr>
              <p:cNvPr id="14" name="Oval 13">
                <a:extLst>
                  <a:ext uri="{FF2B5EF4-FFF2-40B4-BE49-F238E27FC236}">
                    <a16:creationId xmlns:a16="http://schemas.microsoft.com/office/drawing/2014/main" id="{140947FE-CD35-DDCB-04E2-69E156AB64BF}"/>
                  </a:ext>
                </a:extLst>
              </p:cNvPr>
              <p:cNvSpPr>
                <a:spLocks noChangeAspect="1"/>
              </p:cNvSpPr>
              <p:nvPr/>
            </p:nvSpPr>
            <p:spPr>
              <a:xfrm>
                <a:off x="2237727" y="1017684"/>
                <a:ext cx="270000" cy="270000"/>
              </a:xfrm>
              <a:prstGeom prst="ellipse">
                <a:avLst/>
              </a:prstGeom>
              <a:solidFill>
                <a:schemeClr val="bg1"/>
              </a:solidFill>
              <a:ln w="9525">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hlinkClick r:id="rId25"/>
                <a:extLst>
                  <a:ext uri="{FF2B5EF4-FFF2-40B4-BE49-F238E27FC236}">
                    <a16:creationId xmlns:a16="http://schemas.microsoft.com/office/drawing/2014/main" id="{064309D4-BFFF-EBEE-E90C-393F50344EB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5435" y="1063255"/>
                <a:ext cx="180000" cy="180000"/>
              </a:xfrm>
              <a:prstGeom prst="rect">
                <a:avLst/>
              </a:prstGeom>
            </p:spPr>
          </p:pic>
        </p:grpSp>
        <p:sp>
          <p:nvSpPr>
            <p:cNvPr id="16" name="Rectangle 15">
              <a:extLst>
                <a:ext uri="{FF2B5EF4-FFF2-40B4-BE49-F238E27FC236}">
                  <a16:creationId xmlns:a16="http://schemas.microsoft.com/office/drawing/2014/main" id="{17202DED-E664-EC71-FEEC-726C075EE87E}"/>
                </a:ext>
              </a:extLst>
            </p:cNvPr>
            <p:cNvSpPr/>
            <p:nvPr/>
          </p:nvSpPr>
          <p:spPr bwMode="auto">
            <a:xfrm>
              <a:off x="7975761" y="2505907"/>
              <a:ext cx="3546963"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3191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 </a:t>
              </a:r>
              <a:r>
                <a:rPr kumimoji="0" lang="en-IN" sz="1000" b="0" i="0" u="none" strike="noStrike" kern="1200" cap="none" spc="0" normalizeH="0" baseline="0" noProof="0">
                  <a:ln>
                    <a:noFill/>
                  </a:ln>
                  <a:solidFill>
                    <a:srgbClr val="1D2D3E"/>
                  </a:solidFill>
                  <a:effectLst/>
                  <a:uLnTx/>
                  <a:uFillTx/>
                  <a:latin typeface="72" panose="020B0503030000000003" pitchFamily="34" charset="0"/>
                  <a:ea typeface="Segoe UI" pitchFamily="34" charset="0"/>
                  <a:cs typeface="72" panose="020B0503030000000003" pitchFamily="34" charset="0"/>
                </a:rPr>
                <a:t>Accelerate the d</a:t>
              </a:r>
              <a:r>
                <a:rPr kumimoji="0" lang="en-IN" sz="1000" b="0" i="0" u="none" strike="noStrike" kern="1200" cap="none" spc="0" normalizeH="0" baseline="0" noProof="0">
                  <a:ln>
                    <a:noFill/>
                  </a:ln>
                  <a:solidFill>
                    <a:srgbClr val="1D2D3E"/>
                  </a:solidFill>
                  <a:effectLst/>
                  <a:uLnTx/>
                  <a:uFillTx/>
                  <a:latin typeface="72" panose="020B0503030000000003" pitchFamily="34" charset="0"/>
                  <a:ea typeface="+mn-ea"/>
                  <a:cs typeface="+mn-cs"/>
                </a:rPr>
                <a:t>igitalization of purchase info record approval process transparently</a:t>
              </a:r>
              <a:endPar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endParaRPr>
            </a:p>
          </p:txBody>
        </p:sp>
        <p:pic>
          <p:nvPicPr>
            <p:cNvPr id="35" name="Picture 34">
              <a:hlinkClick r:id="rId26"/>
              <a:extLst>
                <a:ext uri="{FF2B5EF4-FFF2-40B4-BE49-F238E27FC236}">
                  <a16:creationId xmlns:a16="http://schemas.microsoft.com/office/drawing/2014/main" id="{9529BDAB-9DE5-A7C7-2133-20CA8008DE6F}"/>
                </a:ext>
              </a:extLst>
            </p:cNvPr>
            <p:cNvPicPr>
              <a:picLocks/>
            </p:cNvPicPr>
            <p:nvPr/>
          </p:nvPicPr>
          <p:blipFill>
            <a:blip r:embed="rId27"/>
            <a:stretch>
              <a:fillRect/>
            </a:stretch>
          </p:blipFill>
          <p:spPr>
            <a:xfrm>
              <a:off x="11567293" y="2478070"/>
              <a:ext cx="360000" cy="270000"/>
            </a:xfrm>
            <a:prstGeom prst="rect">
              <a:avLst/>
            </a:prstGeom>
          </p:spPr>
        </p:pic>
      </p:grpSp>
      <p:grpSp>
        <p:nvGrpSpPr>
          <p:cNvPr id="103" name="Group 102">
            <a:extLst>
              <a:ext uri="{FF2B5EF4-FFF2-40B4-BE49-F238E27FC236}">
                <a16:creationId xmlns:a16="http://schemas.microsoft.com/office/drawing/2014/main" id="{68430939-DB0E-2A8E-2C67-33DAB82C1B26}"/>
              </a:ext>
            </a:extLst>
          </p:cNvPr>
          <p:cNvGrpSpPr/>
          <p:nvPr/>
        </p:nvGrpSpPr>
        <p:grpSpPr>
          <a:xfrm>
            <a:off x="535063" y="4501303"/>
            <a:ext cx="4690790" cy="1122457"/>
            <a:chOff x="535063" y="4501303"/>
            <a:chExt cx="4690790" cy="1122457"/>
          </a:xfrm>
        </p:grpSpPr>
        <p:sp>
          <p:nvSpPr>
            <p:cNvPr id="1029" name="Rectangle 1028">
              <a:extLst>
                <a:ext uri="{FF2B5EF4-FFF2-40B4-BE49-F238E27FC236}">
                  <a16:creationId xmlns:a16="http://schemas.microsoft.com/office/drawing/2014/main" id="{D2075279-7423-79EF-9F97-7ABB46D0A48F}"/>
                </a:ext>
              </a:extLst>
            </p:cNvPr>
            <p:cNvSpPr/>
            <p:nvPr/>
          </p:nvSpPr>
          <p:spPr bwMode="auto">
            <a:xfrm>
              <a:off x="1135160" y="5391086"/>
              <a:ext cx="4090693"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3191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     </a:t>
              </a:r>
              <a:r>
                <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rPr>
                <a:t>Enable Category Management with Big Query and SAP Datasphere </a:t>
              </a: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a:t>
              </a:r>
            </a:p>
          </p:txBody>
        </p:sp>
        <p:sp>
          <p:nvSpPr>
            <p:cNvPr id="1030" name="Rectangle 1029">
              <a:extLst>
                <a:ext uri="{FF2B5EF4-FFF2-40B4-BE49-F238E27FC236}">
                  <a16:creationId xmlns:a16="http://schemas.microsoft.com/office/drawing/2014/main" id="{D27408F5-09D6-5FC3-10E6-5A962A03CE63}"/>
                </a:ext>
              </a:extLst>
            </p:cNvPr>
            <p:cNvSpPr/>
            <p:nvPr/>
          </p:nvSpPr>
          <p:spPr bwMode="auto">
            <a:xfrm>
              <a:off x="571522" y="4991162"/>
              <a:ext cx="4090693"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3191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     </a:t>
              </a:r>
              <a:r>
                <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rPr>
                <a:t>Explore your Hyperscalers Data with SAP Datasphere </a:t>
              </a: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a:t>
              </a:r>
            </a:p>
          </p:txBody>
        </p:sp>
        <p:sp>
          <p:nvSpPr>
            <p:cNvPr id="1031" name="Rectangle 1030">
              <a:extLst>
                <a:ext uri="{FF2B5EF4-FFF2-40B4-BE49-F238E27FC236}">
                  <a16:creationId xmlns:a16="http://schemas.microsoft.com/office/drawing/2014/main" id="{F4551C50-7A2E-039C-32D9-4DB360AB1E06}"/>
                </a:ext>
              </a:extLst>
            </p:cNvPr>
            <p:cNvSpPr/>
            <p:nvPr/>
          </p:nvSpPr>
          <p:spPr bwMode="auto">
            <a:xfrm>
              <a:off x="1090593" y="4545940"/>
              <a:ext cx="3309830"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3191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rPr>
                <a:t> Federated Machine Learning Libraries for Hyperscalers </a:t>
              </a: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a:t>
              </a:r>
            </a:p>
          </p:txBody>
        </p:sp>
        <p:grpSp>
          <p:nvGrpSpPr>
            <p:cNvPr id="4" name="Group 3">
              <a:extLst>
                <a:ext uri="{FF2B5EF4-FFF2-40B4-BE49-F238E27FC236}">
                  <a16:creationId xmlns:a16="http://schemas.microsoft.com/office/drawing/2014/main" id="{504A155E-20F1-8E7B-77C1-A3D488603BCD}"/>
                </a:ext>
              </a:extLst>
            </p:cNvPr>
            <p:cNvGrpSpPr>
              <a:grpSpLocks noChangeAspect="1"/>
            </p:cNvGrpSpPr>
            <p:nvPr/>
          </p:nvGrpSpPr>
          <p:grpSpPr>
            <a:xfrm>
              <a:off x="1002319" y="5353760"/>
              <a:ext cx="270000" cy="270000"/>
              <a:chOff x="2237727" y="1017684"/>
              <a:chExt cx="270000" cy="270000"/>
            </a:xfrm>
          </p:grpSpPr>
          <p:sp>
            <p:nvSpPr>
              <p:cNvPr id="7" name="Oval 6">
                <a:extLst>
                  <a:ext uri="{FF2B5EF4-FFF2-40B4-BE49-F238E27FC236}">
                    <a16:creationId xmlns:a16="http://schemas.microsoft.com/office/drawing/2014/main" id="{14A926F4-42BD-A93B-5252-CCF3BB5ACF8B}"/>
                  </a:ext>
                </a:extLst>
              </p:cNvPr>
              <p:cNvSpPr>
                <a:spLocks noChangeAspect="1"/>
              </p:cNvSpPr>
              <p:nvPr/>
            </p:nvSpPr>
            <p:spPr>
              <a:xfrm>
                <a:off x="2237727" y="1017684"/>
                <a:ext cx="270000" cy="270000"/>
              </a:xfrm>
              <a:prstGeom prst="ellipse">
                <a:avLst/>
              </a:prstGeom>
              <a:solidFill>
                <a:schemeClr val="bg1"/>
              </a:solidFill>
              <a:ln w="9525">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a:hlinkClick r:id="rId28"/>
                <a:extLst>
                  <a:ext uri="{FF2B5EF4-FFF2-40B4-BE49-F238E27FC236}">
                    <a16:creationId xmlns:a16="http://schemas.microsoft.com/office/drawing/2014/main" id="{306AA35A-080E-B510-1C7C-72890B794D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5435" y="1063255"/>
                <a:ext cx="180000" cy="180000"/>
              </a:xfrm>
              <a:prstGeom prst="rect">
                <a:avLst/>
              </a:prstGeom>
            </p:spPr>
          </p:pic>
        </p:grpSp>
        <p:pic>
          <p:nvPicPr>
            <p:cNvPr id="9" name="Graphic 8">
              <a:hlinkClick r:id="rId29"/>
              <a:extLst>
                <a:ext uri="{FF2B5EF4-FFF2-40B4-BE49-F238E27FC236}">
                  <a16:creationId xmlns:a16="http://schemas.microsoft.com/office/drawing/2014/main" id="{AF254E1C-E079-2B35-C9F1-3ECF388C2E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4715" y="5351667"/>
              <a:ext cx="273750" cy="270000"/>
            </a:xfrm>
            <a:prstGeom prst="rect">
              <a:avLst/>
            </a:prstGeom>
          </p:spPr>
        </p:pic>
        <p:grpSp>
          <p:nvGrpSpPr>
            <p:cNvPr id="49" name="Group 48">
              <a:extLst>
                <a:ext uri="{FF2B5EF4-FFF2-40B4-BE49-F238E27FC236}">
                  <a16:creationId xmlns:a16="http://schemas.microsoft.com/office/drawing/2014/main" id="{AC038E47-D72E-4D7E-45E2-220388D3BA7E}"/>
                </a:ext>
              </a:extLst>
            </p:cNvPr>
            <p:cNvGrpSpPr>
              <a:grpSpLocks noChangeAspect="1"/>
            </p:cNvGrpSpPr>
            <p:nvPr/>
          </p:nvGrpSpPr>
          <p:grpSpPr>
            <a:xfrm>
              <a:off x="1223661" y="4937306"/>
              <a:ext cx="270000" cy="270000"/>
              <a:chOff x="2237727" y="1017684"/>
              <a:chExt cx="270000" cy="270000"/>
            </a:xfrm>
          </p:grpSpPr>
          <p:sp>
            <p:nvSpPr>
              <p:cNvPr id="50" name="Oval 49">
                <a:extLst>
                  <a:ext uri="{FF2B5EF4-FFF2-40B4-BE49-F238E27FC236}">
                    <a16:creationId xmlns:a16="http://schemas.microsoft.com/office/drawing/2014/main" id="{7439E973-F326-B0F5-A046-17A945800E08}"/>
                  </a:ext>
                </a:extLst>
              </p:cNvPr>
              <p:cNvSpPr>
                <a:spLocks noChangeAspect="1"/>
              </p:cNvSpPr>
              <p:nvPr/>
            </p:nvSpPr>
            <p:spPr>
              <a:xfrm>
                <a:off x="2237727" y="1017684"/>
                <a:ext cx="270000" cy="270000"/>
              </a:xfrm>
              <a:prstGeom prst="ellipse">
                <a:avLst/>
              </a:prstGeom>
              <a:solidFill>
                <a:schemeClr val="bg1"/>
              </a:solidFill>
              <a:ln w="9525">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Graphic 50">
                <a:hlinkClick r:id="rId30"/>
                <a:extLst>
                  <a:ext uri="{FF2B5EF4-FFF2-40B4-BE49-F238E27FC236}">
                    <a16:creationId xmlns:a16="http://schemas.microsoft.com/office/drawing/2014/main" id="{696FE8B8-30DA-4D7E-8023-9E887B1FBEA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5435" y="1063255"/>
                <a:ext cx="180000" cy="180000"/>
              </a:xfrm>
              <a:prstGeom prst="rect">
                <a:avLst/>
              </a:prstGeom>
            </p:spPr>
          </p:pic>
        </p:grpSp>
        <p:grpSp>
          <p:nvGrpSpPr>
            <p:cNvPr id="52" name="Group 51">
              <a:extLst>
                <a:ext uri="{FF2B5EF4-FFF2-40B4-BE49-F238E27FC236}">
                  <a16:creationId xmlns:a16="http://schemas.microsoft.com/office/drawing/2014/main" id="{661147C0-CF64-D311-8065-B6BA0FFAB2B5}"/>
                </a:ext>
              </a:extLst>
            </p:cNvPr>
            <p:cNvGrpSpPr>
              <a:grpSpLocks noChangeAspect="1"/>
            </p:cNvGrpSpPr>
            <p:nvPr/>
          </p:nvGrpSpPr>
          <p:grpSpPr>
            <a:xfrm>
              <a:off x="889830" y="4505269"/>
              <a:ext cx="270000" cy="270000"/>
              <a:chOff x="2237727" y="1017684"/>
              <a:chExt cx="270000" cy="270000"/>
            </a:xfrm>
          </p:grpSpPr>
          <p:sp>
            <p:nvSpPr>
              <p:cNvPr id="53" name="Oval 52">
                <a:extLst>
                  <a:ext uri="{FF2B5EF4-FFF2-40B4-BE49-F238E27FC236}">
                    <a16:creationId xmlns:a16="http://schemas.microsoft.com/office/drawing/2014/main" id="{E28D656D-2DCE-CF9B-AA0F-1D798124C4DA}"/>
                  </a:ext>
                </a:extLst>
              </p:cNvPr>
              <p:cNvSpPr>
                <a:spLocks noChangeAspect="1"/>
              </p:cNvSpPr>
              <p:nvPr/>
            </p:nvSpPr>
            <p:spPr>
              <a:xfrm>
                <a:off x="2237727" y="1017684"/>
                <a:ext cx="270000" cy="270000"/>
              </a:xfrm>
              <a:prstGeom prst="ellipse">
                <a:avLst/>
              </a:prstGeom>
              <a:solidFill>
                <a:schemeClr val="bg1"/>
              </a:solidFill>
              <a:ln w="9525">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4" name="Graphic 53">
                <a:hlinkClick r:id="rId31"/>
                <a:extLst>
                  <a:ext uri="{FF2B5EF4-FFF2-40B4-BE49-F238E27FC236}">
                    <a16:creationId xmlns:a16="http://schemas.microsoft.com/office/drawing/2014/main" id="{1E80C64E-7C1A-DE6F-4904-5B0CFBDF691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5435" y="1063255"/>
                <a:ext cx="180000" cy="180000"/>
              </a:xfrm>
              <a:prstGeom prst="rect">
                <a:avLst/>
              </a:prstGeom>
            </p:spPr>
          </p:pic>
        </p:grpSp>
        <p:pic>
          <p:nvPicPr>
            <p:cNvPr id="55" name="Picture 54">
              <a:hlinkClick r:id="rId32"/>
              <a:extLst>
                <a:ext uri="{FF2B5EF4-FFF2-40B4-BE49-F238E27FC236}">
                  <a16:creationId xmlns:a16="http://schemas.microsoft.com/office/drawing/2014/main" id="{1E04EF03-934F-AA1F-E246-862EADC19700}"/>
                </a:ext>
              </a:extLst>
            </p:cNvPr>
            <p:cNvPicPr>
              <a:picLocks/>
            </p:cNvPicPr>
            <p:nvPr/>
          </p:nvPicPr>
          <p:blipFill>
            <a:blip r:embed="rId27"/>
            <a:stretch>
              <a:fillRect/>
            </a:stretch>
          </p:blipFill>
          <p:spPr>
            <a:xfrm>
              <a:off x="535063" y="4501303"/>
              <a:ext cx="360000" cy="270000"/>
            </a:xfrm>
            <a:prstGeom prst="rect">
              <a:avLst/>
            </a:prstGeom>
          </p:spPr>
        </p:pic>
        <p:pic>
          <p:nvPicPr>
            <p:cNvPr id="59" name="Picture 58">
              <a:hlinkClick r:id="rId33"/>
              <a:extLst>
                <a:ext uri="{FF2B5EF4-FFF2-40B4-BE49-F238E27FC236}">
                  <a16:creationId xmlns:a16="http://schemas.microsoft.com/office/drawing/2014/main" id="{9EE8B2DF-8527-157F-4AC3-192F670C3553}"/>
                </a:ext>
              </a:extLst>
            </p:cNvPr>
            <p:cNvPicPr>
              <a:picLocks/>
            </p:cNvPicPr>
            <p:nvPr/>
          </p:nvPicPr>
          <p:blipFill>
            <a:blip r:embed="rId27"/>
            <a:stretch>
              <a:fillRect/>
            </a:stretch>
          </p:blipFill>
          <p:spPr>
            <a:xfrm>
              <a:off x="864095" y="4930226"/>
              <a:ext cx="360000" cy="270000"/>
            </a:xfrm>
            <a:prstGeom prst="rect">
              <a:avLst/>
            </a:prstGeom>
          </p:spPr>
        </p:pic>
      </p:grpSp>
      <p:grpSp>
        <p:nvGrpSpPr>
          <p:cNvPr id="64" name="Group 63">
            <a:extLst>
              <a:ext uri="{FF2B5EF4-FFF2-40B4-BE49-F238E27FC236}">
                <a16:creationId xmlns:a16="http://schemas.microsoft.com/office/drawing/2014/main" id="{C4A939CE-530F-E456-5DC5-8FE1D0E493D7}"/>
              </a:ext>
            </a:extLst>
          </p:cNvPr>
          <p:cNvGrpSpPr/>
          <p:nvPr/>
        </p:nvGrpSpPr>
        <p:grpSpPr>
          <a:xfrm>
            <a:off x="152761" y="2166528"/>
            <a:ext cx="4373402" cy="1759053"/>
            <a:chOff x="152761" y="2166528"/>
            <a:chExt cx="4373402" cy="1759053"/>
          </a:xfrm>
        </p:grpSpPr>
        <p:sp>
          <p:nvSpPr>
            <p:cNvPr id="1027" name="Rectangle 1026">
              <a:extLst>
                <a:ext uri="{FF2B5EF4-FFF2-40B4-BE49-F238E27FC236}">
                  <a16:creationId xmlns:a16="http://schemas.microsoft.com/office/drawing/2014/main" id="{F1352A07-3A75-AF83-9902-87EF02ABCB98}"/>
                </a:ext>
              </a:extLst>
            </p:cNvPr>
            <p:cNvSpPr/>
            <p:nvPr/>
          </p:nvSpPr>
          <p:spPr bwMode="auto">
            <a:xfrm>
              <a:off x="619863" y="2222491"/>
              <a:ext cx="3906300"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3191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     </a:t>
              </a:r>
              <a:r>
                <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rPr>
                <a:t>Build Events-to-Business Actions Apps with BTP and Azure/AWS </a:t>
              </a: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a:t>
              </a:r>
            </a:p>
          </p:txBody>
        </p:sp>
        <p:sp>
          <p:nvSpPr>
            <p:cNvPr id="1034" name="Rectangle 1033">
              <a:extLst>
                <a:ext uri="{FF2B5EF4-FFF2-40B4-BE49-F238E27FC236}">
                  <a16:creationId xmlns:a16="http://schemas.microsoft.com/office/drawing/2014/main" id="{D7AA2D33-C0F9-16BC-94E4-DEACFDB6B8C4}"/>
                </a:ext>
              </a:extLst>
            </p:cNvPr>
            <p:cNvSpPr/>
            <p:nvPr/>
          </p:nvSpPr>
          <p:spPr bwMode="auto">
            <a:xfrm>
              <a:off x="1352091" y="2652334"/>
              <a:ext cx="2858364"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3191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rPr>
                <a:t>Distributed Resiliency of SAP CAP application </a:t>
              </a: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a:t>
              </a:r>
            </a:p>
          </p:txBody>
        </p:sp>
        <p:sp>
          <p:nvSpPr>
            <p:cNvPr id="1036" name="Rectangle 1035">
              <a:extLst>
                <a:ext uri="{FF2B5EF4-FFF2-40B4-BE49-F238E27FC236}">
                  <a16:creationId xmlns:a16="http://schemas.microsoft.com/office/drawing/2014/main" id="{0F298791-C005-C6E7-84DE-8EB6EF154A09}"/>
                </a:ext>
              </a:extLst>
            </p:cNvPr>
            <p:cNvSpPr/>
            <p:nvPr/>
          </p:nvSpPr>
          <p:spPr bwMode="auto">
            <a:xfrm>
              <a:off x="195294" y="3176914"/>
              <a:ext cx="3906300"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3191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rPr>
                <a:t>Develop multitenant SaaS application on BTP using CAP </a:t>
              </a: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a:t>
              </a:r>
            </a:p>
          </p:txBody>
        </p:sp>
        <p:sp>
          <p:nvSpPr>
            <p:cNvPr id="1037" name="Rectangle 1036">
              <a:extLst>
                <a:ext uri="{FF2B5EF4-FFF2-40B4-BE49-F238E27FC236}">
                  <a16:creationId xmlns:a16="http://schemas.microsoft.com/office/drawing/2014/main" id="{BC089EA6-416A-7129-0795-15CEF97658F5}"/>
                </a:ext>
              </a:extLst>
            </p:cNvPr>
            <p:cNvSpPr/>
            <p:nvPr/>
          </p:nvSpPr>
          <p:spPr bwMode="auto">
            <a:xfrm>
              <a:off x="606511" y="3722390"/>
              <a:ext cx="3522698"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3191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72" panose="020B0503030000000003" pitchFamily="34" charset="0"/>
                  <a:ea typeface="Segoe UI" pitchFamily="34" charset="0"/>
                  <a:cs typeface="72" panose="020B0503030000000003" pitchFamily="34" charset="0"/>
                </a:rPr>
                <a:t>Enhance core business processes with resilient apps on BTP </a:t>
              </a:r>
              <a:r>
                <a:rPr kumimoji="0" lang="en-US" sz="1000" b="0" i="0" u="none" strike="noStrike" kern="1200" cap="none" spc="0" normalizeH="0" baseline="0" noProof="0">
                  <a:ln>
                    <a:noFill/>
                  </a:ln>
                  <a:solidFill>
                    <a:srgbClr val="0070F2"/>
                  </a:solidFill>
                  <a:effectLst/>
                  <a:uLnTx/>
                  <a:uFillTx/>
                  <a:latin typeface="72" panose="020B0503030000000003" pitchFamily="34" charset="0"/>
                  <a:ea typeface="Segoe UI" pitchFamily="34" charset="0"/>
                  <a:cs typeface="72" panose="020B0503030000000003" pitchFamily="34" charset="0"/>
                </a:rPr>
                <a:t>●</a:t>
              </a:r>
            </a:p>
          </p:txBody>
        </p:sp>
        <p:grpSp>
          <p:nvGrpSpPr>
            <p:cNvPr id="1041" name="Group 1040">
              <a:extLst>
                <a:ext uri="{FF2B5EF4-FFF2-40B4-BE49-F238E27FC236}">
                  <a16:creationId xmlns:a16="http://schemas.microsoft.com/office/drawing/2014/main" id="{95E435D2-B218-C4A6-CC55-4C4D4E363662}"/>
                </a:ext>
              </a:extLst>
            </p:cNvPr>
            <p:cNvGrpSpPr>
              <a:grpSpLocks noChangeAspect="1"/>
            </p:cNvGrpSpPr>
            <p:nvPr/>
          </p:nvGrpSpPr>
          <p:grpSpPr>
            <a:xfrm>
              <a:off x="493809" y="2166528"/>
              <a:ext cx="270000" cy="270000"/>
              <a:chOff x="2237727" y="1017684"/>
              <a:chExt cx="270000" cy="270000"/>
            </a:xfrm>
          </p:grpSpPr>
          <p:sp>
            <p:nvSpPr>
              <p:cNvPr id="1040" name="Oval 1039">
                <a:extLst>
                  <a:ext uri="{FF2B5EF4-FFF2-40B4-BE49-F238E27FC236}">
                    <a16:creationId xmlns:a16="http://schemas.microsoft.com/office/drawing/2014/main" id="{BD54AFF7-1CBE-53DA-4E3D-1D0D4D00A62D}"/>
                  </a:ext>
                </a:extLst>
              </p:cNvPr>
              <p:cNvSpPr>
                <a:spLocks noChangeAspect="1"/>
              </p:cNvSpPr>
              <p:nvPr/>
            </p:nvSpPr>
            <p:spPr>
              <a:xfrm>
                <a:off x="2237727" y="1017684"/>
                <a:ext cx="270000" cy="270000"/>
              </a:xfrm>
              <a:prstGeom prst="ellipse">
                <a:avLst/>
              </a:prstGeom>
              <a:solidFill>
                <a:schemeClr val="bg1"/>
              </a:solidFill>
              <a:ln w="9525">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9" name="Graphic 1038">
                <a:hlinkClick r:id="rId34"/>
                <a:extLst>
                  <a:ext uri="{FF2B5EF4-FFF2-40B4-BE49-F238E27FC236}">
                    <a16:creationId xmlns:a16="http://schemas.microsoft.com/office/drawing/2014/main" id="{5AE98DC5-878A-A94B-96E7-D14A3A2BC3A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85435" y="1063255"/>
                <a:ext cx="180000" cy="180000"/>
              </a:xfrm>
              <a:prstGeom prst="rect">
                <a:avLst/>
              </a:prstGeom>
            </p:spPr>
          </p:pic>
        </p:grpSp>
        <p:pic>
          <p:nvPicPr>
            <p:cNvPr id="1043" name="Graphic 1042">
              <a:hlinkClick r:id="rId35"/>
              <a:extLst>
                <a:ext uri="{FF2B5EF4-FFF2-40B4-BE49-F238E27FC236}">
                  <a16:creationId xmlns:a16="http://schemas.microsoft.com/office/drawing/2014/main" id="{ADE73570-3A6B-D2F7-977B-7EEA9B9E1C7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761" y="3111012"/>
              <a:ext cx="273750" cy="270000"/>
            </a:xfrm>
            <a:prstGeom prst="rect">
              <a:avLst/>
            </a:prstGeom>
          </p:spPr>
        </p:pic>
        <p:pic>
          <p:nvPicPr>
            <p:cNvPr id="20" name="Graphic 19">
              <a:hlinkClick r:id="rId36"/>
              <a:extLst>
                <a:ext uri="{FF2B5EF4-FFF2-40B4-BE49-F238E27FC236}">
                  <a16:creationId xmlns:a16="http://schemas.microsoft.com/office/drawing/2014/main" id="{311CE3E1-61F0-4166-C819-336C16CBB3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23675" y="2601979"/>
              <a:ext cx="273750" cy="270000"/>
            </a:xfrm>
            <a:prstGeom prst="rect">
              <a:avLst/>
            </a:prstGeom>
          </p:spPr>
        </p:pic>
        <p:pic>
          <p:nvPicPr>
            <p:cNvPr id="56" name="Graphic 55">
              <a:hlinkClick r:id="rId37"/>
              <a:extLst>
                <a:ext uri="{FF2B5EF4-FFF2-40B4-BE49-F238E27FC236}">
                  <a16:creationId xmlns:a16="http://schemas.microsoft.com/office/drawing/2014/main" id="{18466F1A-C658-B4AF-8EC9-2A12EC8E937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761" y="3655581"/>
              <a:ext cx="273750" cy="270000"/>
            </a:xfrm>
            <a:prstGeom prst="rect">
              <a:avLst/>
            </a:prstGeom>
          </p:spPr>
        </p:pic>
        <p:pic>
          <p:nvPicPr>
            <p:cNvPr id="58" name="Picture 57">
              <a:hlinkClick r:id="rId38"/>
              <a:extLst>
                <a:ext uri="{FF2B5EF4-FFF2-40B4-BE49-F238E27FC236}">
                  <a16:creationId xmlns:a16="http://schemas.microsoft.com/office/drawing/2014/main" id="{DCA320C0-0B6C-B6FE-E1C1-8F8B9FB45ADF}"/>
                </a:ext>
              </a:extLst>
            </p:cNvPr>
            <p:cNvPicPr>
              <a:picLocks/>
            </p:cNvPicPr>
            <p:nvPr/>
          </p:nvPicPr>
          <p:blipFill>
            <a:blip r:embed="rId27"/>
            <a:stretch>
              <a:fillRect/>
            </a:stretch>
          </p:blipFill>
          <p:spPr>
            <a:xfrm>
              <a:off x="178738" y="3111834"/>
              <a:ext cx="360000" cy="270000"/>
            </a:xfrm>
            <a:prstGeom prst="rect">
              <a:avLst/>
            </a:prstGeom>
          </p:spPr>
        </p:pic>
        <p:pic>
          <p:nvPicPr>
            <p:cNvPr id="60" name="Picture 59">
              <a:hlinkClick r:id="rId39"/>
              <a:extLst>
                <a:ext uri="{FF2B5EF4-FFF2-40B4-BE49-F238E27FC236}">
                  <a16:creationId xmlns:a16="http://schemas.microsoft.com/office/drawing/2014/main" id="{F59625B4-6336-D981-93F1-F1DF20BD6D26}"/>
                </a:ext>
              </a:extLst>
            </p:cNvPr>
            <p:cNvPicPr>
              <a:picLocks/>
            </p:cNvPicPr>
            <p:nvPr/>
          </p:nvPicPr>
          <p:blipFill>
            <a:blip r:embed="rId27"/>
            <a:stretch>
              <a:fillRect/>
            </a:stretch>
          </p:blipFill>
          <p:spPr>
            <a:xfrm>
              <a:off x="152761" y="2166528"/>
              <a:ext cx="360000" cy="270000"/>
            </a:xfrm>
            <a:prstGeom prst="rect">
              <a:avLst/>
            </a:prstGeom>
          </p:spPr>
        </p:pic>
      </p:grpSp>
      <p:sp>
        <p:nvSpPr>
          <p:cNvPr id="3" name="Copyright Placeholder" descr="{&quot;templafy&quot;:{&quot;id&quot;:&quot;ba9fff8e-a26f-4604-9418-39eec7243848&quot;}}">
            <a:extLst>
              <a:ext uri="{FF2B5EF4-FFF2-40B4-BE49-F238E27FC236}">
                <a16:creationId xmlns:a16="http://schemas.microsoft.com/office/drawing/2014/main" id="{5FB0FFC2-C66A-0CBC-2C0B-746100EA5099}"/>
              </a:ext>
            </a:extLst>
          </p:cNvPr>
          <p:cNvSpPr txBox="1">
            <a:spLocks/>
          </p:cNvSpPr>
          <p:nvPr/>
        </p:nvSpPr>
        <p:spPr>
          <a:xfrm>
            <a:off x="571500" y="6572280"/>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auto" latinLnBrk="0" hangingPunct="1">
              <a:lnSpc>
                <a:spcPct val="100000"/>
              </a:lnSpc>
              <a:spcBef>
                <a:spcPts val="1800"/>
              </a:spcBef>
              <a:spcAft>
                <a:spcPts val="0"/>
              </a:spcAft>
              <a:buClr>
                <a:srgbClr val="4472C4"/>
              </a:buClr>
              <a:buSzPct val="80000"/>
              <a:buFont typeface="Arial" panose="020B0604020202020204" pitchFamily="34" charset="0"/>
              <a:buNone/>
              <a:tabLst/>
              <a:defRPr/>
            </a:pP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rPr>
              <a:t>© 2023 SAP SE or an SAP affiliate company. All rights reserved. See Legal Notice on www.sap.com/legal-notice for use terms, disclaimers, disclosures, or restrictions related to SAP Materials for general audiences.</a:t>
            </a:r>
          </a:p>
        </p:txBody>
      </p:sp>
      <p:pic>
        <p:nvPicPr>
          <p:cNvPr id="62" name="Graphic 61">
            <a:extLst>
              <a:ext uri="{FF2B5EF4-FFF2-40B4-BE49-F238E27FC236}">
                <a16:creationId xmlns:a16="http://schemas.microsoft.com/office/drawing/2014/main" id="{5EEA2ECF-C535-47D6-5FCA-12A13DF405E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71500" y="6079387"/>
            <a:ext cx="718164" cy="343470"/>
          </a:xfrm>
          <a:prstGeom prst="rect">
            <a:avLst/>
          </a:prstGeom>
        </p:spPr>
      </p:pic>
      <p:pic>
        <p:nvPicPr>
          <p:cNvPr id="63" name="Picture 62">
            <a:extLst>
              <a:ext uri="{FF2B5EF4-FFF2-40B4-BE49-F238E27FC236}">
                <a16:creationId xmlns:a16="http://schemas.microsoft.com/office/drawing/2014/main" id="{8E36BAEB-F1E1-176A-E0A9-5BCDE29FA9BE}"/>
              </a:ext>
            </a:extLst>
          </p:cNvPr>
          <p:cNvPicPr>
            <a:picLocks noChangeAspect="1"/>
          </p:cNvPicPr>
          <p:nvPr/>
        </p:nvPicPr>
        <p:blipFill>
          <a:blip r:embed="rId42"/>
          <a:stretch>
            <a:fillRect/>
          </a:stretch>
        </p:blipFill>
        <p:spPr>
          <a:xfrm>
            <a:off x="11178421" y="6079387"/>
            <a:ext cx="721480" cy="631392"/>
          </a:xfrm>
          <a:prstGeom prst="rect">
            <a:avLst/>
          </a:prstGeom>
        </p:spPr>
      </p:pic>
    </p:spTree>
    <p:extLst>
      <p:ext uri="{BB962C8B-B14F-4D97-AF65-F5344CB8AC3E}">
        <p14:creationId xmlns:p14="http://schemas.microsoft.com/office/powerpoint/2010/main" val="415275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500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randombar(horizontal)">
                                      <p:cBhvr>
                                        <p:cTn id="7" dur="50"/>
                                        <p:tgtEl>
                                          <p:spTgt spid="64"/>
                                        </p:tgtEl>
                                      </p:cBhvr>
                                    </p:animEffect>
                                  </p:childTnLst>
                                </p:cTn>
                              </p:par>
                              <p:par>
                                <p:cTn id="8" presetID="14" presetClass="entr" presetSubtype="10" repeatCount="3000" fill="hold" nodeType="withEffect">
                                  <p:stCondLst>
                                    <p:cond delay="300"/>
                                  </p:stCondLst>
                                  <p:childTnLst>
                                    <p:set>
                                      <p:cBhvr>
                                        <p:cTn id="9" dur="1" fill="hold">
                                          <p:stCondLst>
                                            <p:cond delay="0"/>
                                          </p:stCondLst>
                                        </p:cTn>
                                        <p:tgtEl>
                                          <p:spTgt spid="64"/>
                                        </p:tgtEl>
                                        <p:attrNameLst>
                                          <p:attrName>style.visibility</p:attrName>
                                        </p:attrNameLst>
                                      </p:cBhvr>
                                      <p:to>
                                        <p:strVal val="visible"/>
                                      </p:to>
                                    </p:set>
                                    <p:animEffect transition="in" filter="randombar(horizontal)">
                                      <p:cBhvr>
                                        <p:cTn id="10" dur="100"/>
                                        <p:tgtEl>
                                          <p:spTgt spid="64"/>
                                        </p:tgtEl>
                                      </p:cBhvr>
                                    </p:animEffect>
                                  </p:childTnLst>
                                </p:cTn>
                              </p:par>
                              <p:par>
                                <p:cTn id="11" presetID="14" presetClass="entr" presetSubtype="1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randombar(horizontal)">
                                      <p:cBhvr>
                                        <p:cTn id="13" dur="100"/>
                                        <p:tgtEl>
                                          <p:spTgt spid="64"/>
                                        </p:tgtEl>
                                      </p:cBhvr>
                                    </p:animEffect>
                                  </p:childTnLst>
                                </p:cTn>
                              </p:par>
                            </p:childTnLst>
                          </p:cTn>
                        </p:par>
                        <p:par>
                          <p:cTn id="14" fill="hold">
                            <p:stCondLst>
                              <p:cond delay="600"/>
                            </p:stCondLst>
                            <p:childTnLst>
                              <p:par>
                                <p:cTn id="15" presetID="14" presetClass="entr" presetSubtype="10" repeatCount="5000"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randombar(horizontal)">
                                      <p:cBhvr>
                                        <p:cTn id="17" dur="50"/>
                                        <p:tgtEl>
                                          <p:spTgt spid="95"/>
                                        </p:tgtEl>
                                      </p:cBhvr>
                                    </p:animEffect>
                                  </p:childTnLst>
                                </p:cTn>
                              </p:par>
                              <p:par>
                                <p:cTn id="18" presetID="14" presetClass="entr" presetSubtype="10" repeatCount="3000" fill="hold" nodeType="withEffect">
                                  <p:stCondLst>
                                    <p:cond delay="300"/>
                                  </p:stCondLst>
                                  <p:childTnLst>
                                    <p:set>
                                      <p:cBhvr>
                                        <p:cTn id="19" dur="1" fill="hold">
                                          <p:stCondLst>
                                            <p:cond delay="0"/>
                                          </p:stCondLst>
                                        </p:cTn>
                                        <p:tgtEl>
                                          <p:spTgt spid="95"/>
                                        </p:tgtEl>
                                        <p:attrNameLst>
                                          <p:attrName>style.visibility</p:attrName>
                                        </p:attrNameLst>
                                      </p:cBhvr>
                                      <p:to>
                                        <p:strVal val="visible"/>
                                      </p:to>
                                    </p:set>
                                    <p:animEffect transition="in" filter="randombar(horizontal)">
                                      <p:cBhvr>
                                        <p:cTn id="20" dur="100"/>
                                        <p:tgtEl>
                                          <p:spTgt spid="95"/>
                                        </p:tgtEl>
                                      </p:cBhvr>
                                    </p:animEffect>
                                  </p:childTnLst>
                                </p:cTn>
                              </p:par>
                              <p:par>
                                <p:cTn id="21" presetID="14" presetClass="entr" presetSubtype="10" fill="hold" nodeType="withEffect">
                                  <p:stCondLst>
                                    <p:cond delay="300"/>
                                  </p:stCondLst>
                                  <p:childTnLst>
                                    <p:set>
                                      <p:cBhvr>
                                        <p:cTn id="22" dur="1" fill="hold">
                                          <p:stCondLst>
                                            <p:cond delay="0"/>
                                          </p:stCondLst>
                                        </p:cTn>
                                        <p:tgtEl>
                                          <p:spTgt spid="95"/>
                                        </p:tgtEl>
                                        <p:attrNameLst>
                                          <p:attrName>style.visibility</p:attrName>
                                        </p:attrNameLst>
                                      </p:cBhvr>
                                      <p:to>
                                        <p:strVal val="visible"/>
                                      </p:to>
                                    </p:set>
                                    <p:animEffect transition="in" filter="randombar(horizontal)">
                                      <p:cBhvr>
                                        <p:cTn id="23" dur="100"/>
                                        <p:tgtEl>
                                          <p:spTgt spid="95"/>
                                        </p:tgtEl>
                                      </p:cBhvr>
                                    </p:animEffect>
                                  </p:childTnLst>
                                </p:cTn>
                              </p:par>
                            </p:childTnLst>
                          </p:cTn>
                        </p:par>
                        <p:par>
                          <p:cTn id="24" fill="hold">
                            <p:stCondLst>
                              <p:cond delay="1200"/>
                            </p:stCondLst>
                            <p:childTnLst>
                              <p:par>
                                <p:cTn id="25" presetID="14" presetClass="entr" presetSubtype="10" repeatCount="5000" fill="hold"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randombar(horizontal)">
                                      <p:cBhvr>
                                        <p:cTn id="27" dur="50"/>
                                        <p:tgtEl>
                                          <p:spTgt spid="97"/>
                                        </p:tgtEl>
                                      </p:cBhvr>
                                    </p:animEffect>
                                  </p:childTnLst>
                                </p:cTn>
                              </p:par>
                              <p:par>
                                <p:cTn id="28" presetID="14" presetClass="entr" presetSubtype="10" repeatCount="3000" fill="hold" nodeType="withEffect">
                                  <p:stCondLst>
                                    <p:cond delay="300"/>
                                  </p:stCondLst>
                                  <p:childTnLst>
                                    <p:set>
                                      <p:cBhvr>
                                        <p:cTn id="29" dur="1" fill="hold">
                                          <p:stCondLst>
                                            <p:cond delay="0"/>
                                          </p:stCondLst>
                                        </p:cTn>
                                        <p:tgtEl>
                                          <p:spTgt spid="97"/>
                                        </p:tgtEl>
                                        <p:attrNameLst>
                                          <p:attrName>style.visibility</p:attrName>
                                        </p:attrNameLst>
                                      </p:cBhvr>
                                      <p:to>
                                        <p:strVal val="visible"/>
                                      </p:to>
                                    </p:set>
                                    <p:animEffect transition="in" filter="randombar(horizontal)">
                                      <p:cBhvr>
                                        <p:cTn id="30" dur="100"/>
                                        <p:tgtEl>
                                          <p:spTgt spid="97"/>
                                        </p:tgtEl>
                                      </p:cBhvr>
                                    </p:animEffect>
                                  </p:childTnLst>
                                </p:cTn>
                              </p:par>
                              <p:par>
                                <p:cTn id="31" presetID="14" presetClass="entr" presetSubtype="10" fill="hold" nodeType="withEffect">
                                  <p:stCondLst>
                                    <p:cond delay="300"/>
                                  </p:stCondLst>
                                  <p:childTnLst>
                                    <p:set>
                                      <p:cBhvr>
                                        <p:cTn id="32" dur="1" fill="hold">
                                          <p:stCondLst>
                                            <p:cond delay="0"/>
                                          </p:stCondLst>
                                        </p:cTn>
                                        <p:tgtEl>
                                          <p:spTgt spid="97"/>
                                        </p:tgtEl>
                                        <p:attrNameLst>
                                          <p:attrName>style.visibility</p:attrName>
                                        </p:attrNameLst>
                                      </p:cBhvr>
                                      <p:to>
                                        <p:strVal val="visible"/>
                                      </p:to>
                                    </p:set>
                                    <p:animEffect transition="in" filter="randombar(horizontal)">
                                      <p:cBhvr>
                                        <p:cTn id="33" dur="100"/>
                                        <p:tgtEl>
                                          <p:spTgt spid="97"/>
                                        </p:tgtEl>
                                      </p:cBhvr>
                                    </p:animEffect>
                                  </p:childTnLst>
                                </p:cTn>
                              </p:par>
                            </p:childTnLst>
                          </p:cTn>
                        </p:par>
                        <p:par>
                          <p:cTn id="34" fill="hold">
                            <p:stCondLst>
                              <p:cond delay="1800"/>
                            </p:stCondLst>
                            <p:childTnLst>
                              <p:par>
                                <p:cTn id="35" presetID="14" presetClass="entr" presetSubtype="10" repeatCount="5000" fill="hold" nodeType="after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randombar(horizontal)">
                                      <p:cBhvr>
                                        <p:cTn id="37" dur="50"/>
                                        <p:tgtEl>
                                          <p:spTgt spid="103"/>
                                        </p:tgtEl>
                                      </p:cBhvr>
                                    </p:animEffect>
                                  </p:childTnLst>
                                </p:cTn>
                              </p:par>
                              <p:par>
                                <p:cTn id="38" presetID="14" presetClass="entr" presetSubtype="10" repeatCount="3000" fill="hold" nodeType="withEffect">
                                  <p:stCondLst>
                                    <p:cond delay="300"/>
                                  </p:stCondLst>
                                  <p:childTnLst>
                                    <p:set>
                                      <p:cBhvr>
                                        <p:cTn id="39" dur="1" fill="hold">
                                          <p:stCondLst>
                                            <p:cond delay="0"/>
                                          </p:stCondLst>
                                        </p:cTn>
                                        <p:tgtEl>
                                          <p:spTgt spid="103"/>
                                        </p:tgtEl>
                                        <p:attrNameLst>
                                          <p:attrName>style.visibility</p:attrName>
                                        </p:attrNameLst>
                                      </p:cBhvr>
                                      <p:to>
                                        <p:strVal val="visible"/>
                                      </p:to>
                                    </p:set>
                                    <p:animEffect transition="in" filter="randombar(horizontal)">
                                      <p:cBhvr>
                                        <p:cTn id="40" dur="100"/>
                                        <p:tgtEl>
                                          <p:spTgt spid="103"/>
                                        </p:tgtEl>
                                      </p:cBhvr>
                                    </p:animEffect>
                                  </p:childTnLst>
                                </p:cTn>
                              </p:par>
                              <p:par>
                                <p:cTn id="41" presetID="14" presetClass="entr" presetSubtype="10" fill="hold" nodeType="withEffect">
                                  <p:stCondLst>
                                    <p:cond delay="300"/>
                                  </p:stCondLst>
                                  <p:childTnLst>
                                    <p:set>
                                      <p:cBhvr>
                                        <p:cTn id="42" dur="1" fill="hold">
                                          <p:stCondLst>
                                            <p:cond delay="0"/>
                                          </p:stCondLst>
                                        </p:cTn>
                                        <p:tgtEl>
                                          <p:spTgt spid="103"/>
                                        </p:tgtEl>
                                        <p:attrNameLst>
                                          <p:attrName>style.visibility</p:attrName>
                                        </p:attrNameLst>
                                      </p:cBhvr>
                                      <p:to>
                                        <p:strVal val="visible"/>
                                      </p:to>
                                    </p:set>
                                    <p:animEffect transition="in" filter="randombar(horizontal)">
                                      <p:cBhvr>
                                        <p:cTn id="43" dur="100"/>
                                        <p:tgtEl>
                                          <p:spTgt spid="103"/>
                                        </p:tgtEl>
                                      </p:cBhvr>
                                    </p:animEffect>
                                  </p:childTnLst>
                                </p:cTn>
                              </p:par>
                            </p:childTnLst>
                          </p:cTn>
                        </p:par>
                        <p:par>
                          <p:cTn id="44" fill="hold">
                            <p:stCondLst>
                              <p:cond delay="2400"/>
                            </p:stCondLst>
                            <p:childTnLst>
                              <p:par>
                                <p:cTn id="45" presetID="14" presetClass="entr" presetSubtype="10" repeatCount="5000" fill="hold" nodeType="afterEffect">
                                  <p:stCondLst>
                                    <p:cond delay="0"/>
                                  </p:stCondLst>
                                  <p:childTnLst>
                                    <p:set>
                                      <p:cBhvr>
                                        <p:cTn id="46" dur="1" fill="hold">
                                          <p:stCondLst>
                                            <p:cond delay="0"/>
                                          </p:stCondLst>
                                        </p:cTn>
                                        <p:tgtEl>
                                          <p:spTgt spid="104"/>
                                        </p:tgtEl>
                                        <p:attrNameLst>
                                          <p:attrName>style.visibility</p:attrName>
                                        </p:attrNameLst>
                                      </p:cBhvr>
                                      <p:to>
                                        <p:strVal val="visible"/>
                                      </p:to>
                                    </p:set>
                                    <p:animEffect transition="in" filter="randombar(horizontal)">
                                      <p:cBhvr>
                                        <p:cTn id="47" dur="50"/>
                                        <p:tgtEl>
                                          <p:spTgt spid="104"/>
                                        </p:tgtEl>
                                      </p:cBhvr>
                                    </p:animEffect>
                                  </p:childTnLst>
                                </p:cTn>
                              </p:par>
                              <p:par>
                                <p:cTn id="48" presetID="14" presetClass="entr" presetSubtype="10" repeatCount="3000" fill="hold" nodeType="withEffect">
                                  <p:stCondLst>
                                    <p:cond delay="300"/>
                                  </p:stCondLst>
                                  <p:childTnLst>
                                    <p:set>
                                      <p:cBhvr>
                                        <p:cTn id="49" dur="1" fill="hold">
                                          <p:stCondLst>
                                            <p:cond delay="0"/>
                                          </p:stCondLst>
                                        </p:cTn>
                                        <p:tgtEl>
                                          <p:spTgt spid="104"/>
                                        </p:tgtEl>
                                        <p:attrNameLst>
                                          <p:attrName>style.visibility</p:attrName>
                                        </p:attrNameLst>
                                      </p:cBhvr>
                                      <p:to>
                                        <p:strVal val="visible"/>
                                      </p:to>
                                    </p:set>
                                    <p:animEffect transition="in" filter="randombar(horizontal)">
                                      <p:cBhvr>
                                        <p:cTn id="50" dur="100"/>
                                        <p:tgtEl>
                                          <p:spTgt spid="104"/>
                                        </p:tgtEl>
                                      </p:cBhvr>
                                    </p:animEffect>
                                  </p:childTnLst>
                                </p:cTn>
                              </p:par>
                              <p:par>
                                <p:cTn id="51" presetID="14" presetClass="entr" presetSubtype="10" fill="hold" nodeType="withEffect">
                                  <p:stCondLst>
                                    <p:cond delay="300"/>
                                  </p:stCondLst>
                                  <p:childTnLst>
                                    <p:set>
                                      <p:cBhvr>
                                        <p:cTn id="52" dur="1" fill="hold">
                                          <p:stCondLst>
                                            <p:cond delay="0"/>
                                          </p:stCondLst>
                                        </p:cTn>
                                        <p:tgtEl>
                                          <p:spTgt spid="104"/>
                                        </p:tgtEl>
                                        <p:attrNameLst>
                                          <p:attrName>style.visibility</p:attrName>
                                        </p:attrNameLst>
                                      </p:cBhvr>
                                      <p:to>
                                        <p:strVal val="visible"/>
                                      </p:to>
                                    </p:set>
                                    <p:animEffect transition="in" filter="randombar(horizontal)">
                                      <p:cBhvr>
                                        <p:cTn id="53" dur="1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32FE8F-3F80-4FC5-9C8E-97CC973CCC1C}"/>
              </a:ext>
            </a:extLst>
          </p:cNvPr>
          <p:cNvSpPr/>
          <p:nvPr/>
        </p:nvSpPr>
        <p:spPr>
          <a:xfrm>
            <a:off x="4341599" y="1187133"/>
            <a:ext cx="3590243" cy="5461583"/>
          </a:xfrm>
          <a:prstGeom prst="rect">
            <a:avLst/>
          </a:prstGeom>
          <a:solidFill>
            <a:schemeClr val="bg1"/>
          </a:solidFill>
          <a:ln>
            <a:noFill/>
          </a:ln>
          <a:effectLst>
            <a:outerShdw blurRad="1143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GB" sz="2158" b="0" i="0" u="none" strike="noStrike" kern="1200" cap="none" spc="0" normalizeH="0" baseline="0" noProof="0">
                <a:ln>
                  <a:noFill/>
                </a:ln>
                <a:solidFill>
                  <a:srgbClr val="FFFFFF"/>
                </a:solidFill>
                <a:effectLst/>
                <a:uLnTx/>
                <a:uFillTx/>
                <a:latin typeface="Arial"/>
                <a:ea typeface="+mn-ea"/>
                <a:cs typeface="+mn-cs"/>
              </a:rPr>
              <a:t>ˇ</a:t>
            </a:r>
          </a:p>
        </p:txBody>
      </p:sp>
      <p:sp>
        <p:nvSpPr>
          <p:cNvPr id="24" name="Rectangle 23">
            <a:extLst>
              <a:ext uri="{FF2B5EF4-FFF2-40B4-BE49-F238E27FC236}">
                <a16:creationId xmlns:a16="http://schemas.microsoft.com/office/drawing/2014/main" id="{E695C180-D8A2-CDAB-7399-36920EF2681A}"/>
              </a:ext>
            </a:extLst>
          </p:cNvPr>
          <p:cNvSpPr/>
          <p:nvPr/>
        </p:nvSpPr>
        <p:spPr>
          <a:xfrm>
            <a:off x="8105802" y="1187133"/>
            <a:ext cx="3590243" cy="5461583"/>
          </a:xfrm>
          <a:prstGeom prst="rect">
            <a:avLst/>
          </a:prstGeom>
          <a:solidFill>
            <a:schemeClr val="bg1"/>
          </a:solidFill>
          <a:ln>
            <a:noFill/>
          </a:ln>
          <a:effectLst>
            <a:outerShdw blurRad="1143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2158" b="0" i="0" u="none" strike="noStrike" kern="1200" cap="none" spc="0" normalizeH="0" baseline="0" noProof="0">
              <a:ln>
                <a:noFill/>
              </a:ln>
              <a:solidFill>
                <a:srgbClr val="FFFFFF"/>
              </a:solidFill>
              <a:effectLst/>
              <a:uLnTx/>
              <a:uFillTx/>
              <a:latin typeface="Arial"/>
              <a:ea typeface="+mn-ea"/>
              <a:cs typeface="+mn-cs"/>
            </a:endParaRPr>
          </a:p>
        </p:txBody>
      </p:sp>
      <p:sp>
        <p:nvSpPr>
          <p:cNvPr id="40" name="Rectangle 39">
            <a:extLst>
              <a:ext uri="{FF2B5EF4-FFF2-40B4-BE49-F238E27FC236}">
                <a16:creationId xmlns:a16="http://schemas.microsoft.com/office/drawing/2014/main" id="{611DC9A7-6ADB-BD3A-EC45-375AD0883532}"/>
              </a:ext>
            </a:extLst>
          </p:cNvPr>
          <p:cNvSpPr/>
          <p:nvPr/>
        </p:nvSpPr>
        <p:spPr>
          <a:xfrm>
            <a:off x="577396" y="1187133"/>
            <a:ext cx="3590243" cy="5461583"/>
          </a:xfrm>
          <a:prstGeom prst="rect">
            <a:avLst/>
          </a:prstGeom>
          <a:solidFill>
            <a:schemeClr val="bg1"/>
          </a:solidFill>
          <a:ln>
            <a:noFill/>
          </a:ln>
          <a:effectLst>
            <a:outerShdw blurRad="1143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2158" b="0" i="0" u="none" strike="noStrike" kern="1200" cap="none" spc="0" normalizeH="0" baseline="0" noProof="0">
              <a:ln>
                <a:noFill/>
              </a:ln>
              <a:solidFill>
                <a:srgbClr val="FFFFFF"/>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6257A6F1-1796-0B75-9129-3B190E0083A9}"/>
              </a:ext>
            </a:extLst>
          </p:cNvPr>
          <p:cNvSpPr/>
          <p:nvPr/>
        </p:nvSpPr>
        <p:spPr>
          <a:xfrm>
            <a:off x="577396" y="4876250"/>
            <a:ext cx="3581504" cy="707862"/>
          </a:xfrm>
          <a:prstGeom prst="rect">
            <a:avLst/>
          </a:prstGeom>
          <a:noFill/>
        </p:spPr>
        <p:txBody>
          <a:bodyPr wrap="square" lIns="91416" tIns="45708" rIns="91416" bIns="45708" anchor="t">
            <a:sp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BAFFF"/>
                </a:solidFill>
                <a:effectLst/>
                <a:uLnTx/>
                <a:uFillTx/>
                <a:latin typeface="72" panose="020B0503030000000003" pitchFamily="34" charset="0"/>
                <a:ea typeface="+mn-ea"/>
                <a:cs typeface="72" panose="020B0503030000000003" pitchFamily="34" charset="0"/>
              </a:rPr>
              <a:t>Connect with Us</a:t>
            </a:r>
          </a:p>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for accelerated BTP Journey</a:t>
            </a:r>
          </a:p>
        </p:txBody>
      </p:sp>
      <p:pic>
        <p:nvPicPr>
          <p:cNvPr id="48" name="Picture 48">
            <a:extLst>
              <a:ext uri="{FF2B5EF4-FFF2-40B4-BE49-F238E27FC236}">
                <a16:creationId xmlns:a16="http://schemas.microsoft.com/office/drawing/2014/main" id="{389D50A2-0179-4B1E-F205-1666DC2E6E45}"/>
              </a:ext>
            </a:extLst>
          </p:cNvPr>
          <p:cNvPicPr>
            <a:picLocks noChangeAspect="1"/>
          </p:cNvPicPr>
          <p:nvPr/>
        </p:nvPicPr>
        <p:blipFill>
          <a:blip r:embed="rId2"/>
          <a:srcRect/>
          <a:stretch/>
        </p:blipFill>
        <p:spPr>
          <a:xfrm>
            <a:off x="5718782" y="5760000"/>
            <a:ext cx="685278" cy="604800"/>
          </a:xfrm>
          <a:prstGeom prst="rect">
            <a:avLst/>
          </a:prstGeom>
        </p:spPr>
      </p:pic>
      <p:pic>
        <p:nvPicPr>
          <p:cNvPr id="12" name="Picture 11">
            <a:extLst>
              <a:ext uri="{FF2B5EF4-FFF2-40B4-BE49-F238E27FC236}">
                <a16:creationId xmlns:a16="http://schemas.microsoft.com/office/drawing/2014/main" id="{001B55B7-1C48-4751-02DE-47E845EB12B8}"/>
              </a:ext>
            </a:extLst>
          </p:cNvPr>
          <p:cNvPicPr>
            <a:picLocks noChangeAspect="1"/>
          </p:cNvPicPr>
          <p:nvPr/>
        </p:nvPicPr>
        <p:blipFill>
          <a:blip r:embed="rId3"/>
          <a:srcRect/>
          <a:stretch/>
        </p:blipFill>
        <p:spPr>
          <a:xfrm>
            <a:off x="2054661" y="5760000"/>
            <a:ext cx="606232" cy="606232"/>
          </a:xfrm>
          <a:prstGeom prst="rect">
            <a:avLst/>
          </a:prstGeom>
        </p:spPr>
      </p:pic>
      <p:sp>
        <p:nvSpPr>
          <p:cNvPr id="5" name="Rectangle 4">
            <a:extLst>
              <a:ext uri="{FF2B5EF4-FFF2-40B4-BE49-F238E27FC236}">
                <a16:creationId xmlns:a16="http://schemas.microsoft.com/office/drawing/2014/main" id="{806FD601-DDC9-B056-A060-C57DE4185C27}"/>
              </a:ext>
            </a:extLst>
          </p:cNvPr>
          <p:cNvSpPr/>
          <p:nvPr/>
        </p:nvSpPr>
        <p:spPr>
          <a:xfrm>
            <a:off x="4341599" y="1187134"/>
            <a:ext cx="3590243" cy="48512"/>
          </a:xfrm>
          <a:prstGeom prst="rect">
            <a:avLst/>
          </a:prstGeom>
          <a:solidFill>
            <a:srgbClr val="0179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2158"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69D88612-E9F9-0EB3-86D5-88488A968912}"/>
              </a:ext>
            </a:extLst>
          </p:cNvPr>
          <p:cNvSpPr/>
          <p:nvPr/>
        </p:nvSpPr>
        <p:spPr>
          <a:xfrm>
            <a:off x="8105802" y="1187134"/>
            <a:ext cx="3590243" cy="48512"/>
          </a:xfrm>
          <a:prstGeom prst="rect">
            <a:avLst/>
          </a:prstGeom>
          <a:solidFill>
            <a:srgbClr val="0F4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2158"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C63ED14-1C69-5DE2-D5A2-6D89D05942DF}"/>
              </a:ext>
            </a:extLst>
          </p:cNvPr>
          <p:cNvSpPr/>
          <p:nvPr/>
        </p:nvSpPr>
        <p:spPr>
          <a:xfrm>
            <a:off x="577396" y="1187134"/>
            <a:ext cx="3590243" cy="48512"/>
          </a:xfrm>
          <a:prstGeom prst="rect">
            <a:avLst/>
          </a:prstGeom>
          <a:solidFill>
            <a:srgbClr val="0FAA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2158"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B4913F41-C72E-F5C3-673F-D545203B2F8A}"/>
              </a:ext>
            </a:extLst>
          </p:cNvPr>
          <p:cNvSpPr/>
          <p:nvPr/>
        </p:nvSpPr>
        <p:spPr>
          <a:xfrm>
            <a:off x="4341599" y="6518032"/>
            <a:ext cx="3590243" cy="130684"/>
          </a:xfrm>
          <a:prstGeom prst="rect">
            <a:avLst/>
          </a:prstGeom>
          <a:solidFill>
            <a:srgbClr val="0179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2158"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FC21C992-9E56-A0A2-9AE6-BC7F6E4F46B4}"/>
              </a:ext>
            </a:extLst>
          </p:cNvPr>
          <p:cNvSpPr/>
          <p:nvPr/>
        </p:nvSpPr>
        <p:spPr>
          <a:xfrm>
            <a:off x="8105802" y="6518032"/>
            <a:ext cx="3590243" cy="130684"/>
          </a:xfrm>
          <a:prstGeom prst="rect">
            <a:avLst/>
          </a:prstGeom>
          <a:solidFill>
            <a:srgbClr val="0F46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2158"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AA2099E4-6B8D-33FD-6C98-C1DC6CF7EC8D}"/>
              </a:ext>
            </a:extLst>
          </p:cNvPr>
          <p:cNvSpPr/>
          <p:nvPr/>
        </p:nvSpPr>
        <p:spPr>
          <a:xfrm>
            <a:off x="577396" y="6518032"/>
            <a:ext cx="3590243" cy="130684"/>
          </a:xfrm>
          <a:prstGeom prst="rect">
            <a:avLst/>
          </a:prstGeom>
          <a:solidFill>
            <a:srgbClr val="4BA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2158" b="0" i="0" u="none" strike="noStrike" kern="1200" cap="none" spc="0" normalizeH="0" baseline="0" noProof="0">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3E9FA57F-1856-F6F0-0593-92BBE7387B56}"/>
              </a:ext>
            </a:extLst>
          </p:cNvPr>
          <p:cNvGrpSpPr/>
          <p:nvPr/>
        </p:nvGrpSpPr>
        <p:grpSpPr>
          <a:xfrm>
            <a:off x="921453" y="1409462"/>
            <a:ext cx="2880000" cy="3060000"/>
            <a:chOff x="913129" y="1355359"/>
            <a:chExt cx="2918776" cy="3236400"/>
          </a:xfrm>
        </p:grpSpPr>
        <p:grpSp>
          <p:nvGrpSpPr>
            <p:cNvPr id="20" name="Gruppieren 3">
              <a:extLst>
                <a:ext uri="{FF2B5EF4-FFF2-40B4-BE49-F238E27FC236}">
                  <a16:creationId xmlns:a16="http://schemas.microsoft.com/office/drawing/2014/main" id="{664785F9-86B7-5541-0E79-7AED8E39ADFB}"/>
                </a:ext>
              </a:extLst>
            </p:cNvPr>
            <p:cNvGrpSpPr>
              <a:grpSpLocks noChangeAspect="1"/>
            </p:cNvGrpSpPr>
            <p:nvPr/>
          </p:nvGrpSpPr>
          <p:grpSpPr>
            <a:xfrm>
              <a:off x="913129" y="1355359"/>
              <a:ext cx="2918776" cy="3236400"/>
              <a:chOff x="4338999" y="1764000"/>
              <a:chExt cx="3873869" cy="3933514"/>
            </a:xfrm>
          </p:grpSpPr>
          <p:sp>
            <p:nvSpPr>
              <p:cNvPr id="21" name="Rectangle: Rounded Corners 15">
                <a:extLst>
                  <a:ext uri="{FF2B5EF4-FFF2-40B4-BE49-F238E27FC236}">
                    <a16:creationId xmlns:a16="http://schemas.microsoft.com/office/drawing/2014/main" id="{1AF6B33C-7AC2-6BDF-0970-44954A9D60C7}"/>
                  </a:ext>
                </a:extLst>
              </p:cNvPr>
              <p:cNvSpPr/>
              <p:nvPr/>
            </p:nvSpPr>
            <p:spPr bwMode="gray">
              <a:xfrm>
                <a:off x="4338999" y="1764000"/>
                <a:ext cx="3864186" cy="3933514"/>
              </a:xfrm>
              <a:prstGeom prst="snip2DiagRect">
                <a:avLst>
                  <a:gd name="adj1" fmla="val 0"/>
                  <a:gd name="adj2" fmla="val 9390"/>
                </a:avLst>
              </a:prstGeom>
              <a:solidFill>
                <a:srgbClr val="FFFFFF">
                  <a:alpha val="50000"/>
                </a:srgbClr>
              </a:solidFill>
              <a:ln w="25400" algn="ctr">
                <a:noFill/>
                <a:miter lim="800000"/>
                <a:headEnd/>
                <a:tailEnd/>
              </a:ln>
              <a:effectLst/>
            </p:spPr>
            <p:txBody>
              <a:bodyPr lIns="89977" tIns="71981" rIns="89977" bIns="71981" rtlCol="0" anchor="ctr"/>
              <a:lstStyle/>
              <a:p>
                <a:pPr marL="0" marR="0" lvl="0" indent="0" algn="ctr" defTabSz="1088449" rtl="0" eaLnBrk="1" fontAlgn="auto" latinLnBrk="0" hangingPunct="1">
                  <a:lnSpc>
                    <a:spcPct val="100000"/>
                  </a:lnSpc>
                  <a:spcBef>
                    <a:spcPts val="0"/>
                  </a:spcBef>
                  <a:spcAft>
                    <a:spcPts val="0"/>
                  </a:spcAft>
                  <a:buClrTx/>
                  <a:buSzTx/>
                  <a:buFontTx/>
                  <a:buNone/>
                  <a:tabLst/>
                  <a:defRPr/>
                </a:pPr>
                <a:endParaRPr kumimoji="0" lang="en-US" sz="1999" b="0" i="0" u="sng" strike="noStrike" kern="0" cap="none" spc="0" normalizeH="0" baseline="0" noProof="0">
                  <a:ln>
                    <a:noFill/>
                  </a:ln>
                  <a:solidFill>
                    <a:srgbClr val="69797E"/>
                  </a:solidFill>
                  <a:effectLst/>
                  <a:uLnTx/>
                  <a:uFillTx/>
                  <a:latin typeface="Segoe UI" panose="020B0502040204020203" pitchFamily="34" charset="0"/>
                  <a:ea typeface="+mn-ea"/>
                  <a:cs typeface="+mn-cs"/>
                  <a:hlinkClick r:id="rId4" tooltip="https://dam.sap.com/mac/app/cs/executive/9f8f3304b0a8c13f1d2989547daba0924656c28b?assetUploadOpened=null"/>
                </a:endParaRPr>
              </a:p>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DE" sz="17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2" name="Rectangle: Rounded Corners 15">
                <a:extLst>
                  <a:ext uri="{FF2B5EF4-FFF2-40B4-BE49-F238E27FC236}">
                    <a16:creationId xmlns:a16="http://schemas.microsoft.com/office/drawing/2014/main" id="{637651E3-0676-31C7-1E9C-DC7BA60577D1}"/>
                  </a:ext>
                </a:extLst>
              </p:cNvPr>
              <p:cNvSpPr/>
              <p:nvPr/>
            </p:nvSpPr>
            <p:spPr bwMode="gray">
              <a:xfrm>
                <a:off x="4338999" y="1764000"/>
                <a:ext cx="3864186" cy="3933514"/>
              </a:xfrm>
              <a:prstGeom prst="snip2DiagRect">
                <a:avLst>
                  <a:gd name="adj1" fmla="val 0"/>
                  <a:gd name="adj2" fmla="val 9390"/>
                </a:avLst>
              </a:prstGeom>
              <a:noFill/>
              <a:ln w="25400" algn="ctr">
                <a:solidFill>
                  <a:srgbClr val="03A696"/>
                </a:solidFill>
                <a:miter lim="800000"/>
                <a:headEnd/>
                <a:tailEnd/>
              </a:ln>
              <a:effectLst>
                <a:outerShdw blurRad="76200" dist="50800" dir="10800000" algn="r" rotWithShape="0">
                  <a:srgbClr val="992C99">
                    <a:lumMod val="60000"/>
                    <a:lumOff val="40000"/>
                    <a:alpha val="60000"/>
                  </a:srgbClr>
                </a:outerShdw>
              </a:effectLst>
            </p:spPr>
            <p:txBody>
              <a:bodyPr lIns="89977" tIns="71981" rIns="89977" bIns="71981" rtlCol="0" anchor="ctr"/>
              <a:lstStyle/>
              <a:p>
                <a:pPr marL="0" marR="0" lvl="0" indent="0" algn="ctr" defTabSz="1088449" rtl="0" eaLnBrk="1" fontAlgn="auto" latinLnBrk="0" hangingPunct="1">
                  <a:lnSpc>
                    <a:spcPct val="100000"/>
                  </a:lnSpc>
                  <a:spcBef>
                    <a:spcPts val="0"/>
                  </a:spcBef>
                  <a:spcAft>
                    <a:spcPts val="0"/>
                  </a:spcAft>
                  <a:buClrTx/>
                  <a:buSzTx/>
                  <a:buFontTx/>
                  <a:buNone/>
                  <a:tabLst/>
                  <a:defRPr/>
                </a:pPr>
                <a:endParaRPr kumimoji="0" lang="en-US" sz="1999" b="0" i="0" u="sng" strike="noStrike" kern="0" cap="none" spc="0" normalizeH="0" baseline="0" noProof="0">
                  <a:ln>
                    <a:noFill/>
                  </a:ln>
                  <a:solidFill>
                    <a:srgbClr val="69797E"/>
                  </a:solidFill>
                  <a:effectLst/>
                  <a:uLnTx/>
                  <a:uFillTx/>
                  <a:latin typeface="Segoe UI" panose="020B0502040204020203" pitchFamily="34" charset="0"/>
                  <a:ea typeface="+mn-ea"/>
                  <a:cs typeface="+mn-cs"/>
                  <a:hlinkClick r:id="rId4" tooltip="https://dam.sap.com/mac/app/cs/executive/9f8f3304b0a8c13f1d2989547daba0924656c28b?assetUploadOpened=null"/>
                </a:endParaRPr>
              </a:p>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DE" sz="1799"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3" name="Rectangle: Rounded Corners 15">
                <a:extLst>
                  <a:ext uri="{FF2B5EF4-FFF2-40B4-BE49-F238E27FC236}">
                    <a16:creationId xmlns:a16="http://schemas.microsoft.com/office/drawing/2014/main" id="{AF537EC2-D68F-BA63-02AB-B85182BACB30}"/>
                  </a:ext>
                </a:extLst>
              </p:cNvPr>
              <p:cNvSpPr/>
              <p:nvPr/>
            </p:nvSpPr>
            <p:spPr bwMode="gray">
              <a:xfrm>
                <a:off x="4348682" y="1764000"/>
                <a:ext cx="3864186" cy="3933514"/>
              </a:xfrm>
              <a:prstGeom prst="snip2DiagRect">
                <a:avLst>
                  <a:gd name="adj1" fmla="val 0"/>
                  <a:gd name="adj2" fmla="val 9390"/>
                </a:avLst>
              </a:prstGeom>
              <a:noFill/>
              <a:ln w="25400" algn="ctr">
                <a:solidFill>
                  <a:srgbClr val="0FAAFF"/>
                </a:solidFill>
                <a:miter lim="800000"/>
                <a:headEnd/>
                <a:tailEnd/>
              </a:ln>
              <a:effectLst>
                <a:outerShdw blurRad="76200" dist="50800" algn="r" rotWithShape="0">
                  <a:srgbClr val="0FAAFF">
                    <a:alpha val="24706"/>
                  </a:srgbClr>
                </a:outerShdw>
              </a:effectLst>
            </p:spPr>
            <p:txBody>
              <a:bodyPr lIns="89977" tIns="71981" rIns="89977" bIns="71981"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1999" b="0" i="0" u="sng" strike="noStrike" kern="0" cap="none" spc="0" normalizeH="0" baseline="0" noProof="0">
                  <a:ln>
                    <a:noFill/>
                  </a:ln>
                  <a:solidFill>
                    <a:srgbClr val="69797E"/>
                  </a:solidFill>
                  <a:effectLst/>
                  <a:uLnTx/>
                  <a:uFillTx/>
                  <a:latin typeface="Segoe UI" panose="020B0502040204020203" pitchFamily="34" charset="0"/>
                  <a:ea typeface="+mn-ea"/>
                  <a:cs typeface="+mn-cs"/>
                  <a:hlinkClick r:id="rId4" tooltip="https://dam.sap.com/mac/app/cs/executive/9f8f3304b0a8c13f1d2989547daba0924656c28b?assetUploadOpened=null"/>
                </a:endParaRPr>
              </a:p>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DE" sz="1799"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pic>
          <p:nvPicPr>
            <p:cNvPr id="26" name="Picture 25">
              <a:extLst>
                <a:ext uri="{FF2B5EF4-FFF2-40B4-BE49-F238E27FC236}">
                  <a16:creationId xmlns:a16="http://schemas.microsoft.com/office/drawing/2014/main" id="{1C41D1C0-25E4-EAE9-1D7E-7B4C9777CD89}"/>
                </a:ext>
              </a:extLst>
            </p:cNvPr>
            <p:cNvPicPr>
              <a:picLocks noChangeAspect="1"/>
            </p:cNvPicPr>
            <p:nvPr/>
          </p:nvPicPr>
          <p:blipFill>
            <a:blip r:embed="rId5"/>
            <a:srcRect/>
            <a:stretch/>
          </p:blipFill>
          <p:spPr>
            <a:xfrm>
              <a:off x="1034152" y="1602265"/>
              <a:ext cx="2683934" cy="2683934"/>
            </a:xfrm>
            <a:prstGeom prst="rect">
              <a:avLst/>
            </a:prstGeom>
          </p:spPr>
        </p:pic>
      </p:grpSp>
      <p:grpSp>
        <p:nvGrpSpPr>
          <p:cNvPr id="30" name="Group 29">
            <a:extLst>
              <a:ext uri="{FF2B5EF4-FFF2-40B4-BE49-F238E27FC236}">
                <a16:creationId xmlns:a16="http://schemas.microsoft.com/office/drawing/2014/main" id="{B52B5F1A-3FEE-D1F0-7C6B-026682B1FCC2}"/>
              </a:ext>
            </a:extLst>
          </p:cNvPr>
          <p:cNvGrpSpPr/>
          <p:nvPr/>
        </p:nvGrpSpPr>
        <p:grpSpPr>
          <a:xfrm>
            <a:off x="4721107" y="1409462"/>
            <a:ext cx="2880000" cy="3060000"/>
            <a:chOff x="913129" y="1355359"/>
            <a:chExt cx="2918776" cy="3236400"/>
          </a:xfrm>
        </p:grpSpPr>
        <p:grpSp>
          <p:nvGrpSpPr>
            <p:cNvPr id="31" name="Gruppieren 3">
              <a:extLst>
                <a:ext uri="{FF2B5EF4-FFF2-40B4-BE49-F238E27FC236}">
                  <a16:creationId xmlns:a16="http://schemas.microsoft.com/office/drawing/2014/main" id="{DD2F0D43-FD9A-5671-CA2D-C359B1190D58}"/>
                </a:ext>
              </a:extLst>
            </p:cNvPr>
            <p:cNvGrpSpPr>
              <a:grpSpLocks noChangeAspect="1"/>
            </p:cNvGrpSpPr>
            <p:nvPr/>
          </p:nvGrpSpPr>
          <p:grpSpPr>
            <a:xfrm>
              <a:off x="913129" y="1355359"/>
              <a:ext cx="2918776" cy="3236400"/>
              <a:chOff x="4338999" y="1764000"/>
              <a:chExt cx="3873869" cy="3933514"/>
            </a:xfrm>
          </p:grpSpPr>
          <p:sp>
            <p:nvSpPr>
              <p:cNvPr id="33" name="Rectangle: Rounded Corners 15">
                <a:extLst>
                  <a:ext uri="{FF2B5EF4-FFF2-40B4-BE49-F238E27FC236}">
                    <a16:creationId xmlns:a16="http://schemas.microsoft.com/office/drawing/2014/main" id="{F0387FF9-02A0-CAED-0BE2-F462FA581D2D}"/>
                  </a:ext>
                </a:extLst>
              </p:cNvPr>
              <p:cNvSpPr/>
              <p:nvPr/>
            </p:nvSpPr>
            <p:spPr bwMode="gray">
              <a:xfrm>
                <a:off x="4338999" y="1764000"/>
                <a:ext cx="3864186" cy="3933514"/>
              </a:xfrm>
              <a:prstGeom prst="snip2DiagRect">
                <a:avLst>
                  <a:gd name="adj1" fmla="val 0"/>
                  <a:gd name="adj2" fmla="val 9390"/>
                </a:avLst>
              </a:prstGeom>
              <a:solidFill>
                <a:srgbClr val="FFFFFF">
                  <a:alpha val="50000"/>
                </a:srgbClr>
              </a:solidFill>
              <a:ln w="25400" algn="ctr">
                <a:noFill/>
                <a:miter lim="800000"/>
                <a:headEnd/>
                <a:tailEnd/>
              </a:ln>
              <a:effectLst/>
            </p:spPr>
            <p:txBody>
              <a:bodyPr lIns="89977" tIns="71981" rIns="89977" bIns="71981" rtlCol="0" anchor="ctr"/>
              <a:lstStyle/>
              <a:p>
                <a:pPr marL="0" marR="0" lvl="0" indent="0" algn="ctr" defTabSz="1088449" rtl="0" eaLnBrk="1" fontAlgn="auto" latinLnBrk="0" hangingPunct="1">
                  <a:lnSpc>
                    <a:spcPct val="100000"/>
                  </a:lnSpc>
                  <a:spcBef>
                    <a:spcPts val="0"/>
                  </a:spcBef>
                  <a:spcAft>
                    <a:spcPts val="0"/>
                  </a:spcAft>
                  <a:buClrTx/>
                  <a:buSzTx/>
                  <a:buFontTx/>
                  <a:buNone/>
                  <a:tabLst/>
                  <a:defRPr/>
                </a:pPr>
                <a:endParaRPr kumimoji="0" lang="en-US" sz="1999" b="0" i="0" u="sng" strike="noStrike" kern="0" cap="none" spc="0" normalizeH="0" baseline="0" noProof="0">
                  <a:ln>
                    <a:noFill/>
                  </a:ln>
                  <a:solidFill>
                    <a:srgbClr val="69797E"/>
                  </a:solidFill>
                  <a:effectLst/>
                  <a:uLnTx/>
                  <a:uFillTx/>
                  <a:latin typeface="Segoe UI" panose="020B0502040204020203" pitchFamily="34" charset="0"/>
                  <a:ea typeface="+mn-ea"/>
                  <a:cs typeface="+mn-cs"/>
                  <a:hlinkClick r:id="rId4" tooltip="https://dam.sap.com/mac/app/cs/executive/9f8f3304b0a8c13f1d2989547daba0924656c28b?assetUploadOpened=null"/>
                </a:endParaRPr>
              </a:p>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DE" sz="17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Rounded Corners 15">
                <a:extLst>
                  <a:ext uri="{FF2B5EF4-FFF2-40B4-BE49-F238E27FC236}">
                    <a16:creationId xmlns:a16="http://schemas.microsoft.com/office/drawing/2014/main" id="{DF36F39F-F0AA-461B-4908-A22F7DDA78CE}"/>
                  </a:ext>
                </a:extLst>
              </p:cNvPr>
              <p:cNvSpPr/>
              <p:nvPr/>
            </p:nvSpPr>
            <p:spPr bwMode="gray">
              <a:xfrm>
                <a:off x="4338999" y="1764000"/>
                <a:ext cx="3864186" cy="3933514"/>
              </a:xfrm>
              <a:prstGeom prst="snip2DiagRect">
                <a:avLst>
                  <a:gd name="adj1" fmla="val 0"/>
                  <a:gd name="adj2" fmla="val 9390"/>
                </a:avLst>
              </a:prstGeom>
              <a:noFill/>
              <a:ln w="25400" algn="ctr">
                <a:solidFill>
                  <a:srgbClr val="03A696"/>
                </a:solidFill>
                <a:miter lim="800000"/>
                <a:headEnd/>
                <a:tailEnd/>
              </a:ln>
              <a:effectLst>
                <a:outerShdw blurRad="76200" dist="50800" dir="10800000" algn="r" rotWithShape="0">
                  <a:srgbClr val="992C99">
                    <a:lumMod val="60000"/>
                    <a:lumOff val="40000"/>
                    <a:alpha val="60000"/>
                  </a:srgbClr>
                </a:outerShdw>
              </a:effectLst>
            </p:spPr>
            <p:txBody>
              <a:bodyPr lIns="89977" tIns="71981" rIns="89977" bIns="71981" rtlCol="0" anchor="ctr"/>
              <a:lstStyle/>
              <a:p>
                <a:pPr marL="0" marR="0" lvl="0" indent="0" algn="ctr" defTabSz="1088449" rtl="0" eaLnBrk="1" fontAlgn="auto" latinLnBrk="0" hangingPunct="1">
                  <a:lnSpc>
                    <a:spcPct val="100000"/>
                  </a:lnSpc>
                  <a:spcBef>
                    <a:spcPts val="0"/>
                  </a:spcBef>
                  <a:spcAft>
                    <a:spcPts val="0"/>
                  </a:spcAft>
                  <a:buClrTx/>
                  <a:buSzTx/>
                  <a:buFontTx/>
                  <a:buNone/>
                  <a:tabLst/>
                  <a:defRPr/>
                </a:pPr>
                <a:endParaRPr kumimoji="0" lang="en-US" sz="1999" b="0" i="0" u="sng" strike="noStrike" kern="0" cap="none" spc="0" normalizeH="0" baseline="0" noProof="0">
                  <a:ln>
                    <a:noFill/>
                  </a:ln>
                  <a:solidFill>
                    <a:srgbClr val="69797E"/>
                  </a:solidFill>
                  <a:effectLst/>
                  <a:uLnTx/>
                  <a:uFillTx/>
                  <a:latin typeface="Segoe UI" panose="020B0502040204020203" pitchFamily="34" charset="0"/>
                  <a:ea typeface="+mn-ea"/>
                  <a:cs typeface="+mn-cs"/>
                  <a:hlinkClick r:id="rId4" tooltip="https://dam.sap.com/mac/app/cs/executive/9f8f3304b0a8c13f1d2989547daba0924656c28b?assetUploadOpened=null"/>
                </a:endParaRPr>
              </a:p>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DE" sz="1799"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38" name="Rectangle: Rounded Corners 15">
                <a:extLst>
                  <a:ext uri="{FF2B5EF4-FFF2-40B4-BE49-F238E27FC236}">
                    <a16:creationId xmlns:a16="http://schemas.microsoft.com/office/drawing/2014/main" id="{3C7D8560-A1F1-C07F-AA5E-92B19C787601}"/>
                  </a:ext>
                </a:extLst>
              </p:cNvPr>
              <p:cNvSpPr/>
              <p:nvPr/>
            </p:nvSpPr>
            <p:spPr bwMode="gray">
              <a:xfrm>
                <a:off x="4348682" y="1764000"/>
                <a:ext cx="3864186" cy="3933514"/>
              </a:xfrm>
              <a:prstGeom prst="snip2DiagRect">
                <a:avLst>
                  <a:gd name="adj1" fmla="val 0"/>
                  <a:gd name="adj2" fmla="val 9390"/>
                </a:avLst>
              </a:prstGeom>
              <a:noFill/>
              <a:ln w="25400" algn="ctr">
                <a:solidFill>
                  <a:srgbClr val="0179F5"/>
                </a:solidFill>
                <a:miter lim="800000"/>
                <a:headEnd/>
                <a:tailEnd/>
              </a:ln>
              <a:effectLst>
                <a:outerShdw blurRad="76200" dist="50800" algn="r" rotWithShape="0">
                  <a:srgbClr val="0179F5">
                    <a:alpha val="24706"/>
                  </a:srgbClr>
                </a:outerShdw>
              </a:effectLst>
            </p:spPr>
            <p:txBody>
              <a:bodyPr lIns="89977" tIns="71981" rIns="89977" bIns="71981"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1999" b="0" i="0" u="sng" strike="noStrike" kern="0" cap="none" spc="0" normalizeH="0" baseline="0" noProof="0">
                  <a:ln>
                    <a:noFill/>
                  </a:ln>
                  <a:solidFill>
                    <a:srgbClr val="69797E"/>
                  </a:solidFill>
                  <a:effectLst/>
                  <a:uLnTx/>
                  <a:uFillTx/>
                  <a:latin typeface="Segoe UI" panose="020B0502040204020203" pitchFamily="34" charset="0"/>
                  <a:ea typeface="+mn-ea"/>
                  <a:cs typeface="+mn-cs"/>
                  <a:hlinkClick r:id="rId4" tooltip="https://dam.sap.com/mac/app/cs/executive/9f8f3304b0a8c13f1d2989547daba0924656c28b?assetUploadOpened=null"/>
                </a:endParaRPr>
              </a:p>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DE" sz="1799"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pic>
          <p:nvPicPr>
            <p:cNvPr id="32" name="Picture 31">
              <a:extLst>
                <a:ext uri="{FF2B5EF4-FFF2-40B4-BE49-F238E27FC236}">
                  <a16:creationId xmlns:a16="http://schemas.microsoft.com/office/drawing/2014/main" id="{C63DA459-2F64-718D-EC48-DFF115803C47}"/>
                </a:ext>
              </a:extLst>
            </p:cNvPr>
            <p:cNvPicPr>
              <a:picLocks noChangeAspect="1"/>
            </p:cNvPicPr>
            <p:nvPr/>
          </p:nvPicPr>
          <p:blipFill>
            <a:blip r:embed="rId6"/>
            <a:srcRect/>
            <a:stretch/>
          </p:blipFill>
          <p:spPr>
            <a:xfrm>
              <a:off x="1090213" y="1602265"/>
              <a:ext cx="2571813" cy="2683934"/>
            </a:xfrm>
            <a:prstGeom prst="rect">
              <a:avLst/>
            </a:prstGeom>
          </p:spPr>
        </p:pic>
      </p:grpSp>
      <p:sp>
        <p:nvSpPr>
          <p:cNvPr id="39" name="Rectangle 38">
            <a:extLst>
              <a:ext uri="{FF2B5EF4-FFF2-40B4-BE49-F238E27FC236}">
                <a16:creationId xmlns:a16="http://schemas.microsoft.com/office/drawing/2014/main" id="{7028B0C8-1EF5-D523-20A1-944E95006913}"/>
              </a:ext>
            </a:extLst>
          </p:cNvPr>
          <p:cNvSpPr/>
          <p:nvPr/>
        </p:nvSpPr>
        <p:spPr>
          <a:xfrm>
            <a:off x="4332860" y="4881707"/>
            <a:ext cx="3598982" cy="738640"/>
          </a:xfrm>
          <a:prstGeom prst="rect">
            <a:avLst/>
          </a:prstGeom>
          <a:noFill/>
        </p:spPr>
        <p:txBody>
          <a:bodyPr wrap="square" lIns="91416" tIns="45708" rIns="91416" bIns="45708" anchor="t">
            <a:sp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179F5"/>
                </a:solidFill>
                <a:effectLst/>
                <a:uLnTx/>
                <a:uFillTx/>
                <a:latin typeface="72" panose="020B0503030000000003" pitchFamily="34" charset="0"/>
                <a:ea typeface="+mn-ea"/>
                <a:cs typeface="72" panose="020B0503030000000003" pitchFamily="34" charset="0"/>
              </a:rPr>
              <a:t>Know More </a:t>
            </a:r>
            <a:br>
              <a:rPr kumimoji="0" lang="en-US" sz="2200" b="1" i="0" u="none" strike="noStrike" kern="1200" cap="none" spc="0" normalizeH="0" baseline="0" noProof="0">
                <a:ln>
                  <a:noFill/>
                </a:ln>
                <a:solidFill>
                  <a:srgbClr val="0179F5"/>
                </a:solidFill>
                <a:effectLst/>
                <a:uLnTx/>
                <a:uFillTx/>
                <a:latin typeface="72" panose="020B0503030000000003" pitchFamily="34" charset="0"/>
                <a:ea typeface="+mn-ea"/>
                <a:cs typeface="72" panose="020B0503030000000003" pitchFamily="34" charset="0"/>
              </a:rPr>
            </a:br>
            <a:r>
              <a:rPr kumimoji="0" lang="en-US" sz="1600" b="0"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about</a:t>
            </a:r>
            <a:r>
              <a:rPr kumimoji="0" lang="en-US" sz="2000" b="1"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 </a:t>
            </a:r>
            <a:r>
              <a:rPr kumimoji="0" lang="en-US" sz="1600" b="0"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Use Cases &amp; Architectures</a:t>
            </a:r>
          </a:p>
        </p:txBody>
      </p:sp>
      <p:grpSp>
        <p:nvGrpSpPr>
          <p:cNvPr id="41" name="Group 40">
            <a:extLst>
              <a:ext uri="{FF2B5EF4-FFF2-40B4-BE49-F238E27FC236}">
                <a16:creationId xmlns:a16="http://schemas.microsoft.com/office/drawing/2014/main" id="{93F2B7F6-E96E-6B91-ABAF-CC04C595298F}"/>
              </a:ext>
            </a:extLst>
          </p:cNvPr>
          <p:cNvGrpSpPr/>
          <p:nvPr/>
        </p:nvGrpSpPr>
        <p:grpSpPr>
          <a:xfrm>
            <a:off x="8460923" y="1409462"/>
            <a:ext cx="2880000" cy="3060000"/>
            <a:chOff x="913129" y="1355359"/>
            <a:chExt cx="2918776" cy="3236400"/>
          </a:xfrm>
        </p:grpSpPr>
        <p:grpSp>
          <p:nvGrpSpPr>
            <p:cNvPr id="43" name="Gruppieren 3">
              <a:extLst>
                <a:ext uri="{FF2B5EF4-FFF2-40B4-BE49-F238E27FC236}">
                  <a16:creationId xmlns:a16="http://schemas.microsoft.com/office/drawing/2014/main" id="{5940E4DC-9A01-3B34-B4DA-91651A8319E8}"/>
                </a:ext>
              </a:extLst>
            </p:cNvPr>
            <p:cNvGrpSpPr>
              <a:grpSpLocks noChangeAspect="1"/>
            </p:cNvGrpSpPr>
            <p:nvPr/>
          </p:nvGrpSpPr>
          <p:grpSpPr>
            <a:xfrm>
              <a:off x="913129" y="1355359"/>
              <a:ext cx="2918776" cy="3236400"/>
              <a:chOff x="4338999" y="1764000"/>
              <a:chExt cx="3873869" cy="3933514"/>
            </a:xfrm>
          </p:grpSpPr>
          <p:sp>
            <p:nvSpPr>
              <p:cNvPr id="45" name="Rectangle: Rounded Corners 15">
                <a:extLst>
                  <a:ext uri="{FF2B5EF4-FFF2-40B4-BE49-F238E27FC236}">
                    <a16:creationId xmlns:a16="http://schemas.microsoft.com/office/drawing/2014/main" id="{2B79E68A-39A3-0812-B0B6-43A43A4A5C4F}"/>
                  </a:ext>
                </a:extLst>
              </p:cNvPr>
              <p:cNvSpPr/>
              <p:nvPr/>
            </p:nvSpPr>
            <p:spPr bwMode="gray">
              <a:xfrm>
                <a:off x="4338999" y="1764000"/>
                <a:ext cx="3864186" cy="3933514"/>
              </a:xfrm>
              <a:prstGeom prst="snip2DiagRect">
                <a:avLst>
                  <a:gd name="adj1" fmla="val 0"/>
                  <a:gd name="adj2" fmla="val 9390"/>
                </a:avLst>
              </a:prstGeom>
              <a:solidFill>
                <a:srgbClr val="FFFFFF">
                  <a:alpha val="50000"/>
                </a:srgbClr>
              </a:solidFill>
              <a:ln w="25400" algn="ctr">
                <a:noFill/>
                <a:miter lim="800000"/>
                <a:headEnd/>
                <a:tailEnd/>
              </a:ln>
              <a:effectLst/>
            </p:spPr>
            <p:txBody>
              <a:bodyPr lIns="89977" tIns="71981" rIns="89977" bIns="71981" rtlCol="0" anchor="ctr"/>
              <a:lstStyle/>
              <a:p>
                <a:pPr marL="0" marR="0" lvl="0" indent="0" algn="ctr" defTabSz="1088449" rtl="0" eaLnBrk="1" fontAlgn="auto" latinLnBrk="0" hangingPunct="1">
                  <a:lnSpc>
                    <a:spcPct val="100000"/>
                  </a:lnSpc>
                  <a:spcBef>
                    <a:spcPts val="0"/>
                  </a:spcBef>
                  <a:spcAft>
                    <a:spcPts val="0"/>
                  </a:spcAft>
                  <a:buClrTx/>
                  <a:buSzTx/>
                  <a:buFontTx/>
                  <a:buNone/>
                  <a:tabLst/>
                  <a:defRPr/>
                </a:pPr>
                <a:endParaRPr kumimoji="0" lang="en-US" sz="1999" b="0" i="0" u="sng" strike="noStrike" kern="0" cap="none" spc="0" normalizeH="0" baseline="0" noProof="0">
                  <a:ln>
                    <a:noFill/>
                  </a:ln>
                  <a:solidFill>
                    <a:srgbClr val="69797E"/>
                  </a:solidFill>
                  <a:effectLst/>
                  <a:uLnTx/>
                  <a:uFillTx/>
                  <a:latin typeface="Segoe UI" panose="020B0502040204020203" pitchFamily="34" charset="0"/>
                  <a:ea typeface="+mn-ea"/>
                  <a:cs typeface="+mn-cs"/>
                  <a:hlinkClick r:id="rId4" tooltip="https://dam.sap.com/mac/app/cs/executive/9f8f3304b0a8c13f1d2989547daba0924656c28b?assetUploadOpened=null"/>
                </a:endParaRPr>
              </a:p>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DE" sz="1799"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49" name="Rectangle: Rounded Corners 15">
                <a:extLst>
                  <a:ext uri="{FF2B5EF4-FFF2-40B4-BE49-F238E27FC236}">
                    <a16:creationId xmlns:a16="http://schemas.microsoft.com/office/drawing/2014/main" id="{1C722BB6-D5E7-FF86-5A5D-4A2547C8F269}"/>
                  </a:ext>
                </a:extLst>
              </p:cNvPr>
              <p:cNvSpPr/>
              <p:nvPr/>
            </p:nvSpPr>
            <p:spPr bwMode="gray">
              <a:xfrm>
                <a:off x="4338999" y="1764000"/>
                <a:ext cx="3864186" cy="3933514"/>
              </a:xfrm>
              <a:prstGeom prst="snip2DiagRect">
                <a:avLst>
                  <a:gd name="adj1" fmla="val 0"/>
                  <a:gd name="adj2" fmla="val 9390"/>
                </a:avLst>
              </a:prstGeom>
              <a:noFill/>
              <a:ln w="25400" algn="ctr">
                <a:solidFill>
                  <a:srgbClr val="03A696"/>
                </a:solidFill>
                <a:miter lim="800000"/>
                <a:headEnd/>
                <a:tailEnd/>
              </a:ln>
              <a:effectLst>
                <a:outerShdw blurRad="76200" dist="50800" dir="10800000" algn="r" rotWithShape="0">
                  <a:srgbClr val="992C99">
                    <a:lumMod val="60000"/>
                    <a:lumOff val="40000"/>
                    <a:alpha val="60000"/>
                  </a:srgbClr>
                </a:outerShdw>
              </a:effectLst>
            </p:spPr>
            <p:txBody>
              <a:bodyPr lIns="89977" tIns="71981" rIns="89977" bIns="71981" rtlCol="0" anchor="ctr"/>
              <a:lstStyle/>
              <a:p>
                <a:pPr marL="0" marR="0" lvl="0" indent="0" algn="ctr" defTabSz="1088449" rtl="0" eaLnBrk="1" fontAlgn="auto" latinLnBrk="0" hangingPunct="1">
                  <a:lnSpc>
                    <a:spcPct val="100000"/>
                  </a:lnSpc>
                  <a:spcBef>
                    <a:spcPts val="0"/>
                  </a:spcBef>
                  <a:spcAft>
                    <a:spcPts val="0"/>
                  </a:spcAft>
                  <a:buClrTx/>
                  <a:buSzTx/>
                  <a:buFontTx/>
                  <a:buNone/>
                  <a:tabLst/>
                  <a:defRPr/>
                </a:pPr>
                <a:endParaRPr kumimoji="0" lang="en-US" sz="1999" b="0" i="0" u="sng" strike="noStrike" kern="0" cap="none" spc="0" normalizeH="0" baseline="0" noProof="0">
                  <a:ln>
                    <a:noFill/>
                  </a:ln>
                  <a:solidFill>
                    <a:srgbClr val="69797E"/>
                  </a:solidFill>
                  <a:effectLst/>
                  <a:uLnTx/>
                  <a:uFillTx/>
                  <a:latin typeface="Segoe UI" panose="020B0502040204020203" pitchFamily="34" charset="0"/>
                  <a:ea typeface="+mn-ea"/>
                  <a:cs typeface="+mn-cs"/>
                  <a:hlinkClick r:id="rId4" tooltip="https://dam.sap.com/mac/app/cs/executive/9f8f3304b0a8c13f1d2989547daba0924656c28b?assetUploadOpened=null"/>
                </a:endParaRPr>
              </a:p>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DE" sz="1799"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50" name="Rectangle: Rounded Corners 15">
                <a:extLst>
                  <a:ext uri="{FF2B5EF4-FFF2-40B4-BE49-F238E27FC236}">
                    <a16:creationId xmlns:a16="http://schemas.microsoft.com/office/drawing/2014/main" id="{98BDC4C5-40D4-4624-BE53-61983C00AB7F}"/>
                  </a:ext>
                </a:extLst>
              </p:cNvPr>
              <p:cNvSpPr/>
              <p:nvPr/>
            </p:nvSpPr>
            <p:spPr bwMode="gray">
              <a:xfrm>
                <a:off x="4348682" y="1764000"/>
                <a:ext cx="3864186" cy="3933514"/>
              </a:xfrm>
              <a:prstGeom prst="snip2DiagRect">
                <a:avLst>
                  <a:gd name="adj1" fmla="val 0"/>
                  <a:gd name="adj2" fmla="val 9390"/>
                </a:avLst>
              </a:prstGeom>
              <a:noFill/>
              <a:ln w="25400" algn="ctr">
                <a:solidFill>
                  <a:srgbClr val="0F46A7"/>
                </a:solidFill>
                <a:miter lim="800000"/>
                <a:headEnd/>
                <a:tailEnd/>
              </a:ln>
              <a:effectLst>
                <a:outerShdw blurRad="76200" dist="50800" algn="r" rotWithShape="0">
                  <a:srgbClr val="0F46A7">
                    <a:alpha val="24706"/>
                  </a:srgbClr>
                </a:outerShdw>
              </a:effectLst>
            </p:spPr>
            <p:txBody>
              <a:bodyPr lIns="89977" tIns="71981" rIns="89977" bIns="71981" rtlCol="0" anchor="ctr"/>
              <a:lstStyle/>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1999" b="0" i="0" u="sng" strike="noStrike" kern="0" cap="none" spc="0" normalizeH="0" baseline="0" noProof="0">
                  <a:ln>
                    <a:noFill/>
                  </a:ln>
                  <a:solidFill>
                    <a:srgbClr val="69797E"/>
                  </a:solidFill>
                  <a:effectLst/>
                  <a:uLnTx/>
                  <a:uFillTx/>
                  <a:latin typeface="Segoe UI" panose="020B0502040204020203" pitchFamily="34" charset="0"/>
                  <a:ea typeface="+mn-ea"/>
                  <a:cs typeface="+mn-cs"/>
                  <a:hlinkClick r:id="rId4" tooltip="https://dam.sap.com/mac/app/cs/executive/9f8f3304b0a8c13f1d2989547daba0924656c28b?assetUploadOpened=null"/>
                </a:endParaRPr>
              </a:p>
              <a:p>
                <a:pPr marL="0" marR="0" lvl="0" indent="0" algn="ctr"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DE" sz="1799"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pic>
          <p:nvPicPr>
            <p:cNvPr id="44" name="Picture 43">
              <a:extLst>
                <a:ext uri="{FF2B5EF4-FFF2-40B4-BE49-F238E27FC236}">
                  <a16:creationId xmlns:a16="http://schemas.microsoft.com/office/drawing/2014/main" id="{7108D9CF-CE00-3562-7A2A-92FCEC643422}"/>
                </a:ext>
              </a:extLst>
            </p:cNvPr>
            <p:cNvPicPr>
              <a:picLocks noChangeAspect="1"/>
            </p:cNvPicPr>
            <p:nvPr/>
          </p:nvPicPr>
          <p:blipFill>
            <a:blip r:embed="rId7"/>
            <a:srcRect/>
            <a:stretch/>
          </p:blipFill>
          <p:spPr>
            <a:xfrm>
              <a:off x="1090213" y="1602265"/>
              <a:ext cx="2571813" cy="2683934"/>
            </a:xfrm>
            <a:prstGeom prst="rect">
              <a:avLst/>
            </a:prstGeom>
          </p:spPr>
        </p:pic>
      </p:grpSp>
      <p:sp>
        <p:nvSpPr>
          <p:cNvPr id="51" name="Rectangle 50">
            <a:extLst>
              <a:ext uri="{FF2B5EF4-FFF2-40B4-BE49-F238E27FC236}">
                <a16:creationId xmlns:a16="http://schemas.microsoft.com/office/drawing/2014/main" id="{60DCD492-1ED1-67BF-9D8C-736139AA5D3C}"/>
              </a:ext>
            </a:extLst>
          </p:cNvPr>
          <p:cNvSpPr/>
          <p:nvPr/>
        </p:nvSpPr>
        <p:spPr>
          <a:xfrm>
            <a:off x="8105802" y="4876525"/>
            <a:ext cx="3581504" cy="738640"/>
          </a:xfrm>
          <a:prstGeom prst="rect">
            <a:avLst/>
          </a:prstGeom>
          <a:noFill/>
        </p:spPr>
        <p:txBody>
          <a:bodyPr wrap="square" lIns="91416" tIns="45708" rIns="91416" bIns="45708" anchor="t">
            <a:sp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F46A7"/>
                </a:solidFill>
                <a:effectLst/>
                <a:uLnTx/>
                <a:uFillTx/>
                <a:latin typeface="72" panose="020B0503030000000003" pitchFamily="34" charset="0"/>
                <a:ea typeface="+mn-ea"/>
                <a:cs typeface="72" panose="020B0503030000000003" pitchFamily="34" charset="0"/>
              </a:rPr>
              <a:t>Build Resilient Apps </a:t>
            </a:r>
            <a:br>
              <a:rPr kumimoji="0" lang="en-US" sz="2000" b="1" i="0" u="none" strike="noStrike" kern="1200" cap="none" spc="0" normalizeH="0" baseline="0" noProof="0">
                <a:ln>
                  <a:noFill/>
                </a:ln>
                <a:solidFill>
                  <a:srgbClr val="0179F5"/>
                </a:solidFill>
                <a:effectLst/>
                <a:uLnTx/>
                <a:uFillTx/>
                <a:latin typeface="72" panose="020B0503030000000003" pitchFamily="34" charset="0"/>
                <a:ea typeface="+mn-ea"/>
                <a:cs typeface="72" panose="020B0503030000000003" pitchFamily="34" charset="0"/>
              </a:rPr>
            </a:br>
            <a:r>
              <a:rPr kumimoji="0" lang="en-US" sz="1600" b="0"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on</a:t>
            </a:r>
            <a:r>
              <a:rPr kumimoji="0" lang="en-US" sz="2000" b="1"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 </a:t>
            </a:r>
            <a:r>
              <a:rPr kumimoji="0" lang="en-US" sz="1600" b="0"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SAP BTP with AWS</a:t>
            </a:r>
          </a:p>
        </p:txBody>
      </p:sp>
      <p:pic>
        <p:nvPicPr>
          <p:cNvPr id="52" name="Picture 48">
            <a:extLst>
              <a:ext uri="{FF2B5EF4-FFF2-40B4-BE49-F238E27FC236}">
                <a16:creationId xmlns:a16="http://schemas.microsoft.com/office/drawing/2014/main" id="{EBEE4340-650C-22FA-016B-B895FCBC4915}"/>
              </a:ext>
            </a:extLst>
          </p:cNvPr>
          <p:cNvPicPr>
            <a:picLocks noChangeAspect="1"/>
          </p:cNvPicPr>
          <p:nvPr/>
        </p:nvPicPr>
        <p:blipFill>
          <a:blip r:embed="rId8"/>
          <a:srcRect/>
          <a:stretch/>
        </p:blipFill>
        <p:spPr>
          <a:xfrm>
            <a:off x="9078588" y="5871209"/>
            <a:ext cx="1651778" cy="360000"/>
          </a:xfrm>
          <a:prstGeom prst="rect">
            <a:avLst/>
          </a:prstGeom>
          <a:solidFill>
            <a:srgbClr val="4B4B4B"/>
          </a:solidFill>
        </p:spPr>
      </p:pic>
      <p:sp>
        <p:nvSpPr>
          <p:cNvPr id="55" name="Title 1">
            <a:extLst>
              <a:ext uri="{FF2B5EF4-FFF2-40B4-BE49-F238E27FC236}">
                <a16:creationId xmlns:a16="http://schemas.microsoft.com/office/drawing/2014/main" id="{0D7EBE8D-39CA-30FB-472A-DA916B297F50}"/>
              </a:ext>
            </a:extLst>
          </p:cNvPr>
          <p:cNvSpPr txBox="1">
            <a:spLocks/>
          </p:cNvSpPr>
          <p:nvPr/>
        </p:nvSpPr>
        <p:spPr>
          <a:xfrm>
            <a:off x="375490" y="470411"/>
            <a:ext cx="11441020" cy="4708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40" normalizeH="0" baseline="0" noProof="0">
                <a:ln>
                  <a:noFill/>
                </a:ln>
                <a:solidFill>
                  <a:srgbClr val="470CED"/>
                </a:solidFill>
                <a:effectLst/>
                <a:uLnTx/>
                <a:uFillTx/>
                <a:latin typeface="72" panose="020B0503030000000003" pitchFamily="34" charset="0"/>
                <a:ea typeface="+mj-ea"/>
                <a:cs typeface="72" panose="020B0503030000000003" pitchFamily="34" charset="0"/>
              </a:rPr>
              <a:t>BTP </a:t>
            </a:r>
            <a:r>
              <a:rPr kumimoji="0" lang="en-US" sz="2400" b="1" i="0" u="none" strike="noStrike" kern="1200" cap="none" spc="-40" normalizeH="0" baseline="0" noProof="0">
                <a:ln>
                  <a:noFill/>
                </a:ln>
                <a:solidFill>
                  <a:srgbClr val="470CED"/>
                </a:solidFill>
                <a:effectLst/>
                <a:uLnTx/>
                <a:uFillTx/>
                <a:latin typeface="72" panose="020B0503030000000003" pitchFamily="34" charset="0"/>
                <a:ea typeface="+mj-ea"/>
                <a:cs typeface="72" panose="020B0503030000000003" pitchFamily="34" charset="0"/>
              </a:rPr>
              <a:t>is the</a:t>
            </a:r>
            <a:r>
              <a:rPr kumimoji="0" lang="en-US" sz="3600" b="1" i="0" u="none" strike="noStrike" kern="1200" cap="none" spc="-40" normalizeH="0" baseline="0" noProof="0">
                <a:ln>
                  <a:noFill/>
                </a:ln>
                <a:solidFill>
                  <a:srgbClr val="470CED"/>
                </a:solidFill>
                <a:effectLst/>
                <a:uLnTx/>
                <a:uFillTx/>
                <a:latin typeface="72" panose="020B0503030000000003" pitchFamily="34" charset="0"/>
                <a:ea typeface="+mj-ea"/>
                <a:cs typeface="72" panose="020B0503030000000003" pitchFamily="34" charset="0"/>
              </a:rPr>
              <a:t> Preferred Choice – Join Us</a:t>
            </a:r>
          </a:p>
        </p:txBody>
      </p:sp>
    </p:spTree>
    <p:extLst>
      <p:ext uri="{BB962C8B-B14F-4D97-AF65-F5344CB8AC3E}">
        <p14:creationId xmlns:p14="http://schemas.microsoft.com/office/powerpoint/2010/main" val="42695241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6EDF27-BE32-0838-69FE-D8A96E77D3C7}"/>
              </a:ext>
            </a:extLst>
          </p:cNvPr>
          <p:cNvGrpSpPr/>
          <p:nvPr/>
        </p:nvGrpSpPr>
        <p:grpSpPr>
          <a:xfrm>
            <a:off x="534849" y="1050651"/>
            <a:ext cx="11078664" cy="4772175"/>
            <a:chOff x="534849" y="1464833"/>
            <a:chExt cx="11078664" cy="4772175"/>
          </a:xfrm>
        </p:grpSpPr>
        <p:grpSp>
          <p:nvGrpSpPr>
            <p:cNvPr id="44" name="Group 43">
              <a:extLst>
                <a:ext uri="{FF2B5EF4-FFF2-40B4-BE49-F238E27FC236}">
                  <a16:creationId xmlns:a16="http://schemas.microsoft.com/office/drawing/2014/main" id="{E386E698-2B0F-FAA6-6C02-2AAD72086B8F}"/>
                </a:ext>
              </a:extLst>
            </p:cNvPr>
            <p:cNvGrpSpPr/>
            <p:nvPr/>
          </p:nvGrpSpPr>
          <p:grpSpPr>
            <a:xfrm>
              <a:off x="534849" y="2057757"/>
              <a:ext cx="5215021" cy="1318379"/>
              <a:chOff x="585216" y="741839"/>
              <a:chExt cx="4475749" cy="1318722"/>
            </a:xfrm>
          </p:grpSpPr>
          <p:sp>
            <p:nvSpPr>
              <p:cNvPr id="5" name="Title 1">
                <a:extLst>
                  <a:ext uri="{FF2B5EF4-FFF2-40B4-BE49-F238E27FC236}">
                    <a16:creationId xmlns:a16="http://schemas.microsoft.com/office/drawing/2014/main" id="{346892DE-98AC-710E-8561-FCC1130FD428}"/>
                  </a:ext>
                </a:extLst>
              </p:cNvPr>
              <p:cNvSpPr txBox="1">
                <a:spLocks/>
              </p:cNvSpPr>
              <p:nvPr/>
            </p:nvSpPr>
            <p:spPr bwMode="black">
              <a:xfrm>
                <a:off x="585216" y="1202506"/>
                <a:ext cx="4475749" cy="858055"/>
              </a:xfrm>
              <a:prstGeom prst="rect">
                <a:avLst/>
              </a:prstGeom>
            </p:spPr>
            <p:txBody>
              <a:bodyPr vert="horz" wrap="square" lIns="0" tIns="0" rIns="0" bIns="0" rtlCol="0" anchor="t" anchorCtr="0">
                <a:spAutoFit/>
              </a:bodyPr>
              <a:lstStyle>
                <a:lvl1pPr algn="l" defTabSz="1088231" rtl="0" eaLnBrk="1" latinLnBrk="0" hangingPunct="1">
                  <a:lnSpc>
                    <a:spcPct val="82000"/>
                  </a:lnSpc>
                  <a:spcBef>
                    <a:spcPct val="0"/>
                  </a:spcBef>
                  <a:buNone/>
                  <a:defRPr sz="5596" b="1" kern="1200" spc="-20" baseline="0">
                    <a:solidFill>
                      <a:schemeClr val="tx1"/>
                    </a:solidFill>
                    <a:latin typeface="+mj-lt"/>
                    <a:ea typeface="+mj-ea"/>
                    <a:cs typeface="+mj-cs"/>
                  </a:defRPr>
                </a:lvl1pPr>
              </a:lstStyle>
              <a:p>
                <a:pPr marL="0" marR="0" lvl="0" indent="0" algn="l" defTabSz="1088231" rtl="0" eaLnBrk="1" fontAlgn="auto" latinLnBrk="0" hangingPunct="1">
                  <a:lnSpc>
                    <a:spcPct val="82000"/>
                  </a:lnSpc>
                  <a:spcBef>
                    <a:spcPct val="0"/>
                  </a:spcBef>
                  <a:spcAft>
                    <a:spcPts val="0"/>
                  </a:spcAft>
                  <a:buClrTx/>
                  <a:buSzTx/>
                  <a:buFontTx/>
                  <a:buNone/>
                  <a:tabLst/>
                  <a:defRPr/>
                </a:pPr>
                <a:r>
                  <a:rPr kumimoji="0" lang="en-US" sz="3950" b="1" i="0" u="none" strike="noStrike" kern="1200" cap="none" spc="-20" normalizeH="0" baseline="0" noProof="0" dirty="0">
                    <a:ln>
                      <a:noFill/>
                    </a:ln>
                    <a:solidFill>
                      <a:srgbClr val="470CED"/>
                    </a:solidFill>
                    <a:effectLst/>
                    <a:uLnTx/>
                    <a:uFillTx/>
                    <a:latin typeface="72" panose="020B0503030000000003" pitchFamily="34" charset="0"/>
                    <a:ea typeface="+mj-ea"/>
                    <a:cs typeface="72" panose="020B0503030000000003" pitchFamily="34" charset="0"/>
                  </a:rPr>
                  <a:t>Pilot with Us!</a:t>
                </a:r>
              </a:p>
              <a:p>
                <a:pPr marL="0" marR="0" lvl="0" indent="0" algn="l" defTabSz="1088231" rtl="0" eaLnBrk="1" fontAlgn="auto" latinLnBrk="0" hangingPunct="1">
                  <a:lnSpc>
                    <a:spcPct val="82000"/>
                  </a:lnSpc>
                  <a:spcBef>
                    <a:spcPct val="0"/>
                  </a:spcBef>
                  <a:spcAft>
                    <a:spcPts val="0"/>
                  </a:spcAft>
                  <a:buClrTx/>
                  <a:buSzTx/>
                  <a:buFontTx/>
                  <a:buNone/>
                  <a:tabLst/>
                  <a:defRPr/>
                </a:pPr>
                <a:endParaRPr kumimoji="0" lang="en-US" sz="2799" b="1" i="0" u="none" strike="noStrike" kern="1200" cap="none" spc="-20" normalizeH="0" baseline="0" noProof="0" dirty="0">
                  <a:ln>
                    <a:noFill/>
                  </a:ln>
                  <a:solidFill>
                    <a:srgbClr val="006DEB"/>
                  </a:solidFill>
                  <a:effectLst/>
                  <a:uLnTx/>
                  <a:uFillTx/>
                  <a:latin typeface="72" panose="020B0503030000000003" pitchFamily="34" charset="0"/>
                  <a:ea typeface="+mj-ea"/>
                  <a:cs typeface="72" panose="020B0503030000000003" pitchFamily="34" charset="0"/>
                </a:endParaRPr>
              </a:p>
            </p:txBody>
          </p:sp>
          <p:sp>
            <p:nvSpPr>
              <p:cNvPr id="6" name="Text Placeholder 2">
                <a:extLst>
                  <a:ext uri="{FF2B5EF4-FFF2-40B4-BE49-F238E27FC236}">
                    <a16:creationId xmlns:a16="http://schemas.microsoft.com/office/drawing/2014/main" id="{E1F2A233-153E-B4F3-E919-4BEF92B8C271}"/>
                  </a:ext>
                </a:extLst>
              </p:cNvPr>
              <p:cNvSpPr txBox="1">
                <a:spLocks/>
              </p:cNvSpPr>
              <p:nvPr/>
            </p:nvSpPr>
            <p:spPr>
              <a:xfrm>
                <a:off x="585216" y="741839"/>
                <a:ext cx="4475749" cy="338554"/>
              </a:xfrm>
              <a:prstGeom prst="rect">
                <a:avLst/>
              </a:prstGeom>
            </p:spPr>
            <p:txBody>
              <a:bodyPr lIns="0"/>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l" defTabSz="1088231" rtl="0" eaLnBrk="1" fontAlgn="auto" latinLnBrk="0" hangingPunct="1">
                  <a:lnSpc>
                    <a:spcPct val="100000"/>
                  </a:lnSpc>
                  <a:spcBef>
                    <a:spcPts val="1799"/>
                  </a:spcBef>
                  <a:spcAft>
                    <a:spcPts val="0"/>
                  </a:spcAft>
                  <a:buClr>
                    <a:srgbClr val="F0AB00"/>
                  </a:buClr>
                  <a:buSzPct val="80000"/>
                  <a:buFontTx/>
                  <a:buNone/>
                  <a:tabLst/>
                  <a:defRPr/>
                </a:pPr>
                <a:r>
                  <a:rPr kumimoji="0" lang="en-US" sz="1999" b="0" i="0" u="none" strike="noStrike" kern="1200" cap="none" spc="0" normalizeH="0" baseline="0" noProof="0" dirty="0">
                    <a:ln>
                      <a:noFill/>
                    </a:ln>
                    <a:solidFill>
                      <a:srgbClr val="000000"/>
                    </a:solidFill>
                    <a:effectLst/>
                    <a:uLnTx/>
                    <a:uFillTx/>
                    <a:latin typeface="72" panose="020B0503030000000003" pitchFamily="34" charset="0"/>
                    <a:ea typeface="+mn-ea"/>
                    <a:cs typeface="72" panose="020B0503030000000003" pitchFamily="34" charset="0"/>
                  </a:rPr>
                  <a:t>Accelerate your SAP BTP Journey</a:t>
                </a:r>
              </a:p>
            </p:txBody>
          </p:sp>
        </p:grpSp>
        <p:grpSp>
          <p:nvGrpSpPr>
            <p:cNvPr id="42" name="Group 41">
              <a:extLst>
                <a:ext uri="{FF2B5EF4-FFF2-40B4-BE49-F238E27FC236}">
                  <a16:creationId xmlns:a16="http://schemas.microsoft.com/office/drawing/2014/main" id="{A33E30D0-C5EB-400A-B2CA-D0523893D301}"/>
                </a:ext>
              </a:extLst>
            </p:cNvPr>
            <p:cNvGrpSpPr/>
            <p:nvPr/>
          </p:nvGrpSpPr>
          <p:grpSpPr>
            <a:xfrm>
              <a:off x="6296013" y="1464833"/>
              <a:ext cx="5222799" cy="2582557"/>
              <a:chOff x="1066800" y="853172"/>
              <a:chExt cx="8852382" cy="4764086"/>
            </a:xfrm>
          </p:grpSpPr>
          <p:pic>
            <p:nvPicPr>
              <p:cNvPr id="19" name="Grafik 18">
                <a:extLst>
                  <a:ext uri="{FF2B5EF4-FFF2-40B4-BE49-F238E27FC236}">
                    <a16:creationId xmlns:a16="http://schemas.microsoft.com/office/drawing/2014/main" id="{A3289297-05E9-354E-B3D5-D421570571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0398"/>
              <a:stretch/>
            </p:blipFill>
            <p:spPr>
              <a:xfrm flipH="1">
                <a:off x="1066800" y="1066801"/>
                <a:ext cx="8839200" cy="4453889"/>
              </a:xfrm>
              <a:prstGeom prst="rect">
                <a:avLst/>
              </a:prstGeom>
            </p:spPr>
          </p:pic>
          <p:sp>
            <p:nvSpPr>
              <p:cNvPr id="12" name="Right Triangle 11">
                <a:extLst>
                  <a:ext uri="{FF2B5EF4-FFF2-40B4-BE49-F238E27FC236}">
                    <a16:creationId xmlns:a16="http://schemas.microsoft.com/office/drawing/2014/main" id="{CB3B9B52-7D87-156C-F3B4-B31233A64539}"/>
                  </a:ext>
                </a:extLst>
              </p:cNvPr>
              <p:cNvSpPr/>
              <p:nvPr/>
            </p:nvSpPr>
            <p:spPr bwMode="auto">
              <a:xfrm rot="16200000">
                <a:off x="5155096" y="853172"/>
                <a:ext cx="4764086" cy="4764086"/>
              </a:xfrm>
              <a:prstGeom prst="rtTriangle">
                <a:avLst/>
              </a:prstGeom>
              <a:solidFill>
                <a:srgbClr val="ECF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000000"/>
                      </a:gs>
                      <a:gs pos="100000">
                        <a:srgbClr val="000000"/>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grpSp>
          <p:nvGrpSpPr>
            <p:cNvPr id="13" name="Group 12">
              <a:extLst>
                <a:ext uri="{FF2B5EF4-FFF2-40B4-BE49-F238E27FC236}">
                  <a16:creationId xmlns:a16="http://schemas.microsoft.com/office/drawing/2014/main" id="{C3B548FF-45E5-C3C1-71F5-A6AA237CED9E}"/>
                </a:ext>
              </a:extLst>
            </p:cNvPr>
            <p:cNvGrpSpPr/>
            <p:nvPr/>
          </p:nvGrpSpPr>
          <p:grpSpPr>
            <a:xfrm>
              <a:off x="578488" y="4461778"/>
              <a:ext cx="11035025" cy="1775230"/>
              <a:chOff x="254730" y="4646415"/>
              <a:chExt cx="11037899" cy="1775692"/>
            </a:xfrm>
          </p:grpSpPr>
          <p:sp>
            <p:nvSpPr>
              <p:cNvPr id="14" name="TextBox 13">
                <a:extLst>
                  <a:ext uri="{FF2B5EF4-FFF2-40B4-BE49-F238E27FC236}">
                    <a16:creationId xmlns:a16="http://schemas.microsoft.com/office/drawing/2014/main" id="{9DD696B1-FA29-1872-2AA3-34076C482921}"/>
                  </a:ext>
                </a:extLst>
              </p:cNvPr>
              <p:cNvSpPr txBox="1"/>
              <p:nvPr/>
            </p:nvSpPr>
            <p:spPr>
              <a:xfrm>
                <a:off x="1525026" y="4965423"/>
                <a:ext cx="1534914" cy="169277"/>
              </a:xfrm>
              <a:prstGeom prst="rect">
                <a:avLst/>
              </a:prstGeom>
              <a:noFill/>
            </p:spPr>
            <p:txBody>
              <a:bodyPr wrap="square" lIns="0" tIns="0" rIns="0" bIns="0" rtlCol="0">
                <a:spAutoFit/>
              </a:bodyPr>
              <a:lstStyle/>
              <a:p>
                <a:pPr marL="0" marR="0" lvl="0" indent="0" algn="ctr" defTabSz="912539"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95A"/>
                    </a:solidFill>
                    <a:effectLst/>
                    <a:uLnTx/>
                    <a:uFillTx/>
                    <a:latin typeface="72" panose="020B0503030000000003" pitchFamily="34" charset="0"/>
                    <a:ea typeface="+mn-ea"/>
                    <a:cs typeface="72" panose="020B0503030000000003" pitchFamily="34" charset="0"/>
                  </a:rPr>
                  <a:t>Engage</a:t>
                </a:r>
                <a:r>
                  <a:rPr kumimoji="0" lang="en-US" sz="1100" b="0" i="0" u="none" strike="noStrike" kern="1200" cap="none" spc="0" normalizeH="0" baseline="0" noProof="0" dirty="0">
                    <a:ln>
                      <a:noFill/>
                    </a:ln>
                    <a:solidFill>
                      <a:srgbClr val="00195A"/>
                    </a:solidFill>
                    <a:effectLst/>
                    <a:uLnTx/>
                    <a:uFillTx/>
                    <a:latin typeface="72" panose="020B0503030000000003" pitchFamily="34" charset="0"/>
                    <a:ea typeface="+mn-ea"/>
                    <a:cs typeface="72" panose="020B0503030000000003" pitchFamily="34" charset="0"/>
                  </a:rPr>
                  <a:t> with us!</a:t>
                </a:r>
              </a:p>
            </p:txBody>
          </p:sp>
          <p:sp>
            <p:nvSpPr>
              <p:cNvPr id="15" name="TextBox 14">
                <a:extLst>
                  <a:ext uri="{FF2B5EF4-FFF2-40B4-BE49-F238E27FC236}">
                    <a16:creationId xmlns:a16="http://schemas.microsoft.com/office/drawing/2014/main" id="{EABD0948-A01B-3F8D-AAA8-08B695307766}"/>
                  </a:ext>
                </a:extLst>
              </p:cNvPr>
              <p:cNvSpPr txBox="1"/>
              <p:nvPr/>
            </p:nvSpPr>
            <p:spPr>
              <a:xfrm>
                <a:off x="5098782" y="4796145"/>
                <a:ext cx="1535369" cy="338642"/>
              </a:xfrm>
              <a:prstGeom prst="rect">
                <a:avLst/>
              </a:prstGeom>
              <a:noFill/>
            </p:spPr>
            <p:txBody>
              <a:bodyPr wrap="square" lIns="0" tIns="0" rIns="0" bIns="0" rtlCol="0">
                <a:spAutoFit/>
              </a:bodyPr>
              <a:lstStyle>
                <a:defPPr>
                  <a:defRPr lang="en-US"/>
                </a:defPPr>
                <a:lvl1pPr marL="0" marR="0" lvl="0" indent="0" algn="ctr" latinLnBrk="0">
                  <a:lnSpc>
                    <a:spcPct val="100000"/>
                  </a:lnSpc>
                  <a:buClrTx/>
                  <a:buSzTx/>
                  <a:buFontTx/>
                  <a:buNone/>
                  <a:tabLst/>
                  <a:defRPr kumimoji="0" sz="1100" b="0" i="0" u="none" strike="noStrike" cap="none" spc="0" normalizeH="0" baseline="0">
                    <a:ln>
                      <a:noFill/>
                    </a:ln>
                    <a:solidFill>
                      <a:srgbClr val="00195A"/>
                    </a:solidFill>
                    <a:effectLst/>
                    <a:uLnTx/>
                    <a:uFillTx/>
                    <a:latin typeface="Arial" panose="020B0604020202020204"/>
                  </a:defRPr>
                </a:lvl1pPr>
              </a:lstStyle>
              <a:p>
                <a:pPr marL="0" marR="0" lvl="0" indent="0" algn="ctr" defTabSz="912539"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0195A"/>
                    </a:solidFill>
                    <a:effectLst/>
                    <a:uLnTx/>
                    <a:uFillTx/>
                    <a:latin typeface="72" panose="020B0503030000000003" pitchFamily="34" charset="0"/>
                    <a:ea typeface="Arial Unicode MS" pitchFamily="34" charset="-128"/>
                    <a:cs typeface="72" panose="020B0503030000000003" pitchFamily="34" charset="0"/>
                  </a:rPr>
                  <a:t>Support:  </a:t>
                </a:r>
                <a:r>
                  <a:rPr kumimoji="0" lang="en-US" sz="1100" b="0" i="0" u="none" strike="noStrike" kern="0" cap="none" spc="0" normalizeH="0" baseline="0" noProof="0" dirty="0">
                    <a:ln>
                      <a:noFill/>
                    </a:ln>
                    <a:solidFill>
                      <a:srgbClr val="00195A"/>
                    </a:solidFill>
                    <a:effectLst/>
                    <a:uLnTx/>
                    <a:uFillTx/>
                    <a:latin typeface="72" panose="020B0503030000000003" pitchFamily="34" charset="0"/>
                    <a:ea typeface="Arial Unicode MS" pitchFamily="34" charset="-128"/>
                    <a:cs typeface="72" panose="020B0503030000000003" pitchFamily="34" charset="0"/>
                  </a:rPr>
                  <a:t>Build a use case for a limited period</a:t>
                </a:r>
                <a:endParaRPr kumimoji="0" lang="en-US" sz="1100" b="0" i="0" u="none" strike="noStrike" kern="1200" cap="none" spc="0" normalizeH="0" baseline="0" noProof="0" dirty="0">
                  <a:ln>
                    <a:noFill/>
                  </a:ln>
                  <a:solidFill>
                    <a:srgbClr val="00195A"/>
                  </a:solidFill>
                  <a:effectLst/>
                  <a:uLnTx/>
                  <a:uFillTx/>
                  <a:latin typeface="72" panose="020B0503030000000003" pitchFamily="34" charset="0"/>
                  <a:ea typeface="+mn-ea"/>
                  <a:cs typeface="72" panose="020B0503030000000003" pitchFamily="34" charset="0"/>
                </a:endParaRPr>
              </a:p>
            </p:txBody>
          </p:sp>
          <p:sp>
            <p:nvSpPr>
              <p:cNvPr id="16" name="TextBox 15">
                <a:extLst>
                  <a:ext uri="{FF2B5EF4-FFF2-40B4-BE49-F238E27FC236}">
                    <a16:creationId xmlns:a16="http://schemas.microsoft.com/office/drawing/2014/main" id="{3D883276-6195-7CDC-C183-145227559273}"/>
                  </a:ext>
                </a:extLst>
              </p:cNvPr>
              <p:cNvSpPr txBox="1"/>
              <p:nvPr/>
            </p:nvSpPr>
            <p:spPr>
              <a:xfrm>
                <a:off x="254730" y="6068072"/>
                <a:ext cx="2375705" cy="35403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195A"/>
                    </a:solidFill>
                    <a:effectLst/>
                    <a:uLnTx/>
                    <a:uFillTx/>
                    <a:latin typeface="72" panose="020B0503030000000003" pitchFamily="34" charset="0"/>
                    <a:ea typeface="Arial Unicode MS" pitchFamily="34" charset="-128"/>
                    <a:cs typeface="72" panose="020B0503030000000003" pitchFamily="34" charset="0"/>
                  </a:rPr>
                  <a:t>Reach out to me </a:t>
                </a:r>
                <a:r>
                  <a:rPr kumimoji="0" lang="en-US" sz="1200" b="0" i="0" u="none" strike="noStrike" kern="0" cap="none" spc="0" normalizeH="0" baseline="0" noProof="0" dirty="0">
                    <a:ln>
                      <a:noFill/>
                    </a:ln>
                    <a:solidFill>
                      <a:prstClr val="black"/>
                    </a:solidFill>
                    <a:effectLst/>
                    <a:uLnTx/>
                    <a:uFillTx/>
                    <a:latin typeface="72" panose="020B0503030000000003" pitchFamily="34" charset="0"/>
                    <a:ea typeface="Arial Unicode MS" pitchFamily="34" charset="-128"/>
                    <a:cs typeface="72" panose="020B0503030000000003" pitchFamily="34" charset="0"/>
                    <a:hlinkClick r:id="rId4"/>
                  </a:rPr>
                  <a:t>pvn.pavanvankumar@sap.com</a:t>
                </a:r>
                <a:r>
                  <a:rPr kumimoji="0" lang="en-US" sz="1200" b="0" i="0" u="none" strike="noStrike" kern="0" cap="none" spc="0" normalizeH="0" baseline="0" noProof="0" dirty="0">
                    <a:ln>
                      <a:noFill/>
                    </a:ln>
                    <a:solidFill>
                      <a:prstClr val="black"/>
                    </a:solidFill>
                    <a:effectLst/>
                    <a:uLnTx/>
                    <a:uFillTx/>
                    <a:latin typeface="72" panose="020B0503030000000003" pitchFamily="34" charset="0"/>
                    <a:ea typeface="Arial Unicode MS" pitchFamily="34" charset="-128"/>
                    <a:cs typeface="72" panose="020B0503030000000003" pitchFamily="34" charset="0"/>
                  </a:rPr>
                  <a:t> </a:t>
                </a:r>
                <a:endParaRPr kumimoji="0" lang="en-US" sz="1100" b="0" i="0" u="none" strike="noStrike" kern="0" cap="none" spc="0" normalizeH="0" baseline="0" noProof="0" dirty="0">
                  <a:ln>
                    <a:noFill/>
                  </a:ln>
                  <a:solidFill>
                    <a:prstClr val="black"/>
                  </a:solidFill>
                  <a:effectLst/>
                  <a:uLnTx/>
                  <a:uFillTx/>
                  <a:latin typeface="72" panose="020B0503030000000003" pitchFamily="34" charset="0"/>
                  <a:ea typeface="Arial Unicode MS" pitchFamily="34" charset="-128"/>
                  <a:cs typeface="72" panose="020B0503030000000003" pitchFamily="34" charset="0"/>
                </a:endParaRPr>
              </a:p>
            </p:txBody>
          </p:sp>
          <p:sp>
            <p:nvSpPr>
              <p:cNvPr id="17" name="TextBox 16">
                <a:extLst>
                  <a:ext uri="{FF2B5EF4-FFF2-40B4-BE49-F238E27FC236}">
                    <a16:creationId xmlns:a16="http://schemas.microsoft.com/office/drawing/2014/main" id="{B3DF3780-B61A-C30E-D46E-43A5C63FD5A9}"/>
                  </a:ext>
                </a:extLst>
              </p:cNvPr>
              <p:cNvSpPr txBox="1"/>
              <p:nvPr/>
            </p:nvSpPr>
            <p:spPr>
              <a:xfrm>
                <a:off x="3322331" y="5814157"/>
                <a:ext cx="1518566" cy="338554"/>
              </a:xfrm>
              <a:prstGeom prst="rect">
                <a:avLst/>
              </a:prstGeom>
              <a:noFill/>
            </p:spPr>
            <p:txBody>
              <a:bodyPr wrap="square" lIns="0" tIns="0" rIns="0" bIns="0" rtlCol="0">
                <a:spAutoFit/>
              </a:bodyPr>
              <a:lstStyle/>
              <a:p>
                <a:pPr marL="0" marR="0" lvl="0" indent="0" algn="ctr" defTabSz="912539"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195A"/>
                    </a:solidFill>
                    <a:effectLst/>
                    <a:uLnTx/>
                    <a:uFillTx/>
                    <a:latin typeface="72" panose="020B0503030000000003" pitchFamily="34" charset="0"/>
                    <a:ea typeface="+mn-ea"/>
                    <a:cs typeface="72" panose="020B0503030000000003" pitchFamily="34" charset="0"/>
                  </a:rPr>
                  <a:t>SAP BTP Adoption </a:t>
                </a:r>
                <a:r>
                  <a:rPr kumimoji="0" lang="en-US" sz="1100" b="1" i="0" u="none" strike="noStrike" kern="1200" cap="none" spc="0" normalizeH="0" baseline="0" noProof="0" dirty="0">
                    <a:ln>
                      <a:noFill/>
                    </a:ln>
                    <a:solidFill>
                      <a:srgbClr val="00195A"/>
                    </a:solidFill>
                    <a:effectLst/>
                    <a:uLnTx/>
                    <a:uFillTx/>
                    <a:latin typeface="72" panose="020B0503030000000003" pitchFamily="34" charset="0"/>
                    <a:ea typeface="+mn-ea"/>
                    <a:cs typeface="72" panose="020B0503030000000003" pitchFamily="34" charset="0"/>
                  </a:rPr>
                  <a:t>Program</a:t>
                </a:r>
              </a:p>
            </p:txBody>
          </p:sp>
          <p:sp>
            <p:nvSpPr>
              <p:cNvPr id="18" name="TextBox 17">
                <a:extLst>
                  <a:ext uri="{FF2B5EF4-FFF2-40B4-BE49-F238E27FC236}">
                    <a16:creationId xmlns:a16="http://schemas.microsoft.com/office/drawing/2014/main" id="{62E68D30-76C7-8194-40E4-E72DEAB36247}"/>
                  </a:ext>
                </a:extLst>
              </p:cNvPr>
              <p:cNvSpPr txBox="1"/>
              <p:nvPr/>
            </p:nvSpPr>
            <p:spPr>
              <a:xfrm>
                <a:off x="6603630" y="5814157"/>
                <a:ext cx="2095376" cy="507831"/>
              </a:xfrm>
              <a:prstGeom prst="rect">
                <a:avLst/>
              </a:prstGeom>
              <a:noFill/>
            </p:spPr>
            <p:txBody>
              <a:bodyPr wrap="square" lIns="0" tIns="0" rIns="0" bIns="0" rtlCol="0">
                <a:spAutoFit/>
              </a:bodyPr>
              <a:lstStyle>
                <a:defPPr>
                  <a:defRPr lang="en-US"/>
                </a:defPPr>
                <a:lvl1pPr marL="0" marR="0" lvl="0" indent="0" algn="ctr" latinLnBrk="0">
                  <a:lnSpc>
                    <a:spcPct val="100000"/>
                  </a:lnSpc>
                  <a:buClrTx/>
                  <a:buSzTx/>
                  <a:buFontTx/>
                  <a:buNone/>
                  <a:tabLst/>
                  <a:defRPr kumimoji="0" sz="1100" i="0" u="none" strike="noStrike" cap="none" spc="0" normalizeH="0" baseline="0">
                    <a:ln>
                      <a:noFill/>
                    </a:ln>
                    <a:solidFill>
                      <a:srgbClr val="00195A"/>
                    </a:solidFill>
                    <a:effectLst/>
                    <a:uLnTx/>
                    <a:uFillTx/>
                    <a:latin typeface="Arial" panose="020B0604020202020204"/>
                  </a:defRPr>
                </a:lvl1pPr>
              </a:lstStyle>
              <a:p>
                <a:pPr marL="285664" marR="0" lvl="0" indent="-285664" algn="ctr" defTabSz="914400"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100" b="1" i="0" u="none" strike="noStrike" kern="0" cap="none" spc="0" normalizeH="0" baseline="0" noProof="0" dirty="0">
                    <a:ln>
                      <a:noFill/>
                    </a:ln>
                    <a:solidFill>
                      <a:srgbClr val="00195A"/>
                    </a:solidFill>
                    <a:effectLst/>
                    <a:uLnTx/>
                    <a:uFillTx/>
                    <a:latin typeface="72" panose="020B0503030000000003" pitchFamily="34" charset="0"/>
                    <a:ea typeface="Arial Unicode MS" pitchFamily="34" charset="-128"/>
                    <a:cs typeface="72" panose="020B0503030000000003" pitchFamily="34" charset="0"/>
                  </a:rPr>
                  <a:t>Scope:</a:t>
                </a:r>
                <a:r>
                  <a:rPr kumimoji="0" lang="en-US" sz="1100" b="0" i="0" u="none" strike="noStrike" kern="0" cap="none" spc="0" normalizeH="0" baseline="0" noProof="0" dirty="0">
                    <a:ln>
                      <a:noFill/>
                    </a:ln>
                    <a:solidFill>
                      <a:srgbClr val="00195A"/>
                    </a:solidFill>
                    <a:effectLst/>
                    <a:uLnTx/>
                    <a:uFillTx/>
                    <a:latin typeface="72" panose="020B0503030000000003" pitchFamily="34" charset="0"/>
                    <a:ea typeface="Arial Unicode MS" pitchFamily="34" charset="-128"/>
                    <a:cs typeface="72" panose="020B0503030000000003" pitchFamily="34" charset="0"/>
                  </a:rPr>
                  <a:t> app development, automation, Gen AI, cross-cloud analytics </a:t>
                </a:r>
              </a:p>
            </p:txBody>
          </p:sp>
          <p:sp>
            <p:nvSpPr>
              <p:cNvPr id="20" name="TextBox 19">
                <a:extLst>
                  <a:ext uri="{FF2B5EF4-FFF2-40B4-BE49-F238E27FC236}">
                    <a16:creationId xmlns:a16="http://schemas.microsoft.com/office/drawing/2014/main" id="{0F7B167F-3EE8-0E76-804C-F1E0365B7EC6}"/>
                  </a:ext>
                </a:extLst>
              </p:cNvPr>
              <p:cNvSpPr txBox="1"/>
              <p:nvPr/>
            </p:nvSpPr>
            <p:spPr>
              <a:xfrm>
                <a:off x="10351655" y="5805521"/>
                <a:ext cx="940974" cy="169277"/>
              </a:xfrm>
              <a:prstGeom prst="rect">
                <a:avLst/>
              </a:prstGeom>
              <a:noFill/>
            </p:spPr>
            <p:txBody>
              <a:bodyPr wrap="square" lIns="0" tIns="0" rIns="0" bIns="0" rtlCol="0">
                <a:spAutoFit/>
              </a:bodyPr>
              <a:lstStyle/>
              <a:p>
                <a:pPr marL="0" marR="0" lvl="0" indent="0" algn="l" defTabSz="912539" rtl="0" eaLnBrk="0" fontAlgn="base" latinLnBrk="0" hangingPunct="0">
                  <a:lnSpc>
                    <a:spcPct val="100000"/>
                  </a:lnSpc>
                  <a:spcBef>
                    <a:spcPct val="0"/>
                  </a:spcBef>
                  <a:spcAft>
                    <a:spcPct val="0"/>
                  </a:spcAft>
                  <a:buClrTx/>
                  <a:buSzTx/>
                  <a:buFontTx/>
                  <a:buNone/>
                  <a:tabLst/>
                  <a:defRPr/>
                </a:pPr>
                <a:r>
                  <a:rPr kumimoji="0" lang="en-US" sz="1100" b="0" i="1" u="none" strike="noStrike" kern="1200" cap="none" spc="0" normalizeH="0" baseline="0" noProof="0" dirty="0">
                    <a:ln>
                      <a:noFill/>
                    </a:ln>
                    <a:solidFill>
                      <a:srgbClr val="00195A"/>
                    </a:solidFill>
                    <a:effectLst/>
                    <a:uLnTx/>
                    <a:uFillTx/>
                    <a:latin typeface="72" panose="020B0503030000000003" pitchFamily="34" charset="0"/>
                    <a:ea typeface="+mn-ea"/>
                    <a:cs typeface="72" panose="020B0503030000000003" pitchFamily="34" charset="0"/>
                  </a:rPr>
                  <a:t>And more…</a:t>
                </a:r>
              </a:p>
            </p:txBody>
          </p:sp>
          <p:cxnSp>
            <p:nvCxnSpPr>
              <p:cNvPr id="22" name="Straight Connector 21">
                <a:extLst>
                  <a:ext uri="{FF2B5EF4-FFF2-40B4-BE49-F238E27FC236}">
                    <a16:creationId xmlns:a16="http://schemas.microsoft.com/office/drawing/2014/main" id="{79A4296F-1509-4AAE-1C4F-BE8A83822E7E}"/>
                  </a:ext>
                </a:extLst>
              </p:cNvPr>
              <p:cNvCxnSpPr>
                <a:cxnSpLocks/>
              </p:cNvCxnSpPr>
              <p:nvPr/>
            </p:nvCxnSpPr>
            <p:spPr>
              <a:xfrm flipV="1">
                <a:off x="315310" y="5554792"/>
                <a:ext cx="10874815" cy="0"/>
              </a:xfrm>
              <a:prstGeom prst="line">
                <a:avLst/>
              </a:prstGeom>
              <a:ln w="22225">
                <a:gradFill>
                  <a:gsLst>
                    <a:gs pos="100000">
                      <a:srgbClr val="00195A"/>
                    </a:gs>
                    <a:gs pos="10345">
                      <a:srgbClr val="43A8FD"/>
                    </a:gs>
                    <a:gs pos="53000">
                      <a:srgbClr val="015EFE"/>
                    </a:gs>
                  </a:gsLst>
                  <a:lin ang="0" scaled="0"/>
                </a:gra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0896917-B2EB-07E9-8080-14BCC8B79E46}"/>
                  </a:ext>
                </a:extLst>
              </p:cNvPr>
              <p:cNvGrpSpPr/>
              <p:nvPr/>
            </p:nvGrpSpPr>
            <p:grpSpPr>
              <a:xfrm>
                <a:off x="9344731" y="5378721"/>
                <a:ext cx="182880" cy="449323"/>
                <a:chOff x="8178443" y="5539816"/>
                <a:chExt cx="182880" cy="449323"/>
              </a:xfrm>
            </p:grpSpPr>
            <p:cxnSp>
              <p:nvCxnSpPr>
                <p:cNvPr id="40" name="Straight Connector 39">
                  <a:extLst>
                    <a:ext uri="{FF2B5EF4-FFF2-40B4-BE49-F238E27FC236}">
                      <a16:creationId xmlns:a16="http://schemas.microsoft.com/office/drawing/2014/main" id="{F202EB82-674C-FFD6-3757-B7358F05E150}"/>
                    </a:ext>
                  </a:extLst>
                </p:cNvPr>
                <p:cNvCxnSpPr>
                  <a:cxnSpLocks/>
                </p:cNvCxnSpPr>
                <p:nvPr/>
              </p:nvCxnSpPr>
              <p:spPr>
                <a:xfrm>
                  <a:off x="8269883" y="5539816"/>
                  <a:ext cx="0" cy="352143"/>
                </a:xfrm>
                <a:prstGeom prst="line">
                  <a:avLst/>
                </a:prstGeom>
                <a:ln>
                  <a:solidFill>
                    <a:srgbClr val="00195A"/>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AD37DC7-9876-365C-02C4-09019602CB14}"/>
                    </a:ext>
                  </a:extLst>
                </p:cNvPr>
                <p:cNvSpPr/>
                <p:nvPr/>
              </p:nvSpPr>
              <p:spPr bwMode="auto">
                <a:xfrm>
                  <a:off x="8178443" y="5806259"/>
                  <a:ext cx="182880" cy="182880"/>
                </a:xfrm>
                <a:prstGeom prst="ellipse">
                  <a:avLst/>
                </a:prstGeom>
                <a:solidFill>
                  <a:srgbClr val="0070F2"/>
                </a:solidFill>
                <a:ln>
                  <a:solidFill>
                    <a:srgbClr val="ECF9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grpSp>
            <p:nvGrpSpPr>
              <p:cNvPr id="24" name="Group 23">
                <a:extLst>
                  <a:ext uri="{FF2B5EF4-FFF2-40B4-BE49-F238E27FC236}">
                    <a16:creationId xmlns:a16="http://schemas.microsoft.com/office/drawing/2014/main" id="{0256F017-A8DE-3F24-00F6-7FF8FE26FF60}"/>
                  </a:ext>
                </a:extLst>
              </p:cNvPr>
              <p:cNvGrpSpPr/>
              <p:nvPr/>
            </p:nvGrpSpPr>
            <p:grpSpPr>
              <a:xfrm>
                <a:off x="5775027" y="5378721"/>
                <a:ext cx="182880" cy="449323"/>
                <a:chOff x="8178443" y="5539816"/>
                <a:chExt cx="182880" cy="449323"/>
              </a:xfrm>
            </p:grpSpPr>
            <p:cxnSp>
              <p:nvCxnSpPr>
                <p:cNvPr id="38" name="Straight Connector 37">
                  <a:extLst>
                    <a:ext uri="{FF2B5EF4-FFF2-40B4-BE49-F238E27FC236}">
                      <a16:creationId xmlns:a16="http://schemas.microsoft.com/office/drawing/2014/main" id="{F4CDDDCE-D99A-9422-AFDF-1232763E41D2}"/>
                    </a:ext>
                  </a:extLst>
                </p:cNvPr>
                <p:cNvCxnSpPr>
                  <a:cxnSpLocks/>
                </p:cNvCxnSpPr>
                <p:nvPr/>
              </p:nvCxnSpPr>
              <p:spPr>
                <a:xfrm>
                  <a:off x="8269883" y="5539816"/>
                  <a:ext cx="0" cy="352143"/>
                </a:xfrm>
                <a:prstGeom prst="line">
                  <a:avLst/>
                </a:prstGeom>
                <a:ln>
                  <a:solidFill>
                    <a:srgbClr val="00195A"/>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406579A-107B-F83D-E754-D97EAF47575D}"/>
                    </a:ext>
                  </a:extLst>
                </p:cNvPr>
                <p:cNvSpPr/>
                <p:nvPr/>
              </p:nvSpPr>
              <p:spPr bwMode="auto">
                <a:xfrm>
                  <a:off x="8178443" y="5806259"/>
                  <a:ext cx="182880" cy="182880"/>
                </a:xfrm>
                <a:prstGeom prst="ellipse">
                  <a:avLst/>
                </a:prstGeom>
                <a:solidFill>
                  <a:srgbClr val="0070F2"/>
                </a:solidFill>
                <a:ln>
                  <a:solidFill>
                    <a:srgbClr val="ECF9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grpSp>
            <p:nvGrpSpPr>
              <p:cNvPr id="25" name="Group 24">
                <a:extLst>
                  <a:ext uri="{FF2B5EF4-FFF2-40B4-BE49-F238E27FC236}">
                    <a16:creationId xmlns:a16="http://schemas.microsoft.com/office/drawing/2014/main" id="{BDE74DA8-D3D2-0759-D887-4F05CD88FE50}"/>
                  </a:ext>
                </a:extLst>
              </p:cNvPr>
              <p:cNvGrpSpPr/>
              <p:nvPr/>
            </p:nvGrpSpPr>
            <p:grpSpPr>
              <a:xfrm>
                <a:off x="2205323" y="5378721"/>
                <a:ext cx="182880" cy="449323"/>
                <a:chOff x="8178443" y="5539816"/>
                <a:chExt cx="182880" cy="449323"/>
              </a:xfrm>
            </p:grpSpPr>
            <p:cxnSp>
              <p:nvCxnSpPr>
                <p:cNvPr id="36" name="Straight Connector 35">
                  <a:extLst>
                    <a:ext uri="{FF2B5EF4-FFF2-40B4-BE49-F238E27FC236}">
                      <a16:creationId xmlns:a16="http://schemas.microsoft.com/office/drawing/2014/main" id="{488FE06B-AA1B-80F1-B004-56793EECEC97}"/>
                    </a:ext>
                  </a:extLst>
                </p:cNvPr>
                <p:cNvCxnSpPr>
                  <a:cxnSpLocks/>
                </p:cNvCxnSpPr>
                <p:nvPr/>
              </p:nvCxnSpPr>
              <p:spPr>
                <a:xfrm>
                  <a:off x="8269883" y="5539816"/>
                  <a:ext cx="0" cy="352143"/>
                </a:xfrm>
                <a:prstGeom prst="line">
                  <a:avLst/>
                </a:prstGeom>
                <a:ln>
                  <a:solidFill>
                    <a:srgbClr val="00195A"/>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0045ED5C-2B3C-FA01-7DA2-0EA83D5C250D}"/>
                    </a:ext>
                  </a:extLst>
                </p:cNvPr>
                <p:cNvSpPr/>
                <p:nvPr/>
              </p:nvSpPr>
              <p:spPr bwMode="auto">
                <a:xfrm>
                  <a:off x="8178443" y="5806259"/>
                  <a:ext cx="182880" cy="182880"/>
                </a:xfrm>
                <a:prstGeom prst="ellipse">
                  <a:avLst/>
                </a:prstGeom>
                <a:solidFill>
                  <a:srgbClr val="0070F2"/>
                </a:solidFill>
                <a:ln>
                  <a:solidFill>
                    <a:srgbClr val="ECF9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grpSp>
            <p:nvGrpSpPr>
              <p:cNvPr id="26" name="Group 25">
                <a:extLst>
                  <a:ext uri="{FF2B5EF4-FFF2-40B4-BE49-F238E27FC236}">
                    <a16:creationId xmlns:a16="http://schemas.microsoft.com/office/drawing/2014/main" id="{08C1DC6B-0505-48A0-6EB8-77B98EDD06A8}"/>
                  </a:ext>
                </a:extLst>
              </p:cNvPr>
              <p:cNvGrpSpPr/>
              <p:nvPr/>
            </p:nvGrpSpPr>
            <p:grpSpPr>
              <a:xfrm rot="10800000">
                <a:off x="3990175" y="5295596"/>
                <a:ext cx="182880" cy="449323"/>
                <a:chOff x="8178443" y="5539816"/>
                <a:chExt cx="182880" cy="449323"/>
              </a:xfrm>
            </p:grpSpPr>
            <p:cxnSp>
              <p:nvCxnSpPr>
                <p:cNvPr id="34" name="Straight Connector 33">
                  <a:extLst>
                    <a:ext uri="{FF2B5EF4-FFF2-40B4-BE49-F238E27FC236}">
                      <a16:creationId xmlns:a16="http://schemas.microsoft.com/office/drawing/2014/main" id="{214BC4A9-F95C-5FEF-2BA7-B535C8057F4E}"/>
                    </a:ext>
                  </a:extLst>
                </p:cNvPr>
                <p:cNvCxnSpPr>
                  <a:cxnSpLocks/>
                </p:cNvCxnSpPr>
                <p:nvPr/>
              </p:nvCxnSpPr>
              <p:spPr>
                <a:xfrm>
                  <a:off x="8269883" y="5539816"/>
                  <a:ext cx="0" cy="352143"/>
                </a:xfrm>
                <a:prstGeom prst="line">
                  <a:avLst/>
                </a:prstGeom>
                <a:ln>
                  <a:solidFill>
                    <a:srgbClr val="00195A"/>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B2E0B53-9E44-8338-A814-9206732BAC0C}"/>
                    </a:ext>
                  </a:extLst>
                </p:cNvPr>
                <p:cNvSpPr/>
                <p:nvPr/>
              </p:nvSpPr>
              <p:spPr bwMode="auto">
                <a:xfrm>
                  <a:off x="8178443" y="5806259"/>
                  <a:ext cx="182880" cy="182880"/>
                </a:xfrm>
                <a:prstGeom prst="ellipse">
                  <a:avLst/>
                </a:prstGeom>
                <a:solidFill>
                  <a:srgbClr val="0070F2"/>
                </a:solidFill>
                <a:ln>
                  <a:solidFill>
                    <a:srgbClr val="ECF9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grpSp>
            <p:nvGrpSpPr>
              <p:cNvPr id="27" name="Group 26">
                <a:extLst>
                  <a:ext uri="{FF2B5EF4-FFF2-40B4-BE49-F238E27FC236}">
                    <a16:creationId xmlns:a16="http://schemas.microsoft.com/office/drawing/2014/main" id="{A50A0520-8F14-2E32-7676-BEBD9F4059AF}"/>
                  </a:ext>
                </a:extLst>
              </p:cNvPr>
              <p:cNvGrpSpPr/>
              <p:nvPr/>
            </p:nvGrpSpPr>
            <p:grpSpPr>
              <a:xfrm rot="10800000">
                <a:off x="7559879" y="5295596"/>
                <a:ext cx="182880" cy="449323"/>
                <a:chOff x="8178443" y="5539816"/>
                <a:chExt cx="182880" cy="449323"/>
              </a:xfrm>
            </p:grpSpPr>
            <p:cxnSp>
              <p:nvCxnSpPr>
                <p:cNvPr id="32" name="Straight Connector 31">
                  <a:extLst>
                    <a:ext uri="{FF2B5EF4-FFF2-40B4-BE49-F238E27FC236}">
                      <a16:creationId xmlns:a16="http://schemas.microsoft.com/office/drawing/2014/main" id="{E7AF2AB8-5EAB-F51F-0BF8-B290C0686CB8}"/>
                    </a:ext>
                  </a:extLst>
                </p:cNvPr>
                <p:cNvCxnSpPr>
                  <a:cxnSpLocks/>
                </p:cNvCxnSpPr>
                <p:nvPr/>
              </p:nvCxnSpPr>
              <p:spPr>
                <a:xfrm>
                  <a:off x="8269883" y="5539816"/>
                  <a:ext cx="0" cy="352143"/>
                </a:xfrm>
                <a:prstGeom prst="line">
                  <a:avLst/>
                </a:prstGeom>
                <a:ln>
                  <a:solidFill>
                    <a:srgbClr val="00195A"/>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EA5068D-9429-A73B-1112-F1A642C17CFB}"/>
                    </a:ext>
                  </a:extLst>
                </p:cNvPr>
                <p:cNvSpPr/>
                <p:nvPr/>
              </p:nvSpPr>
              <p:spPr bwMode="auto">
                <a:xfrm>
                  <a:off x="8178443" y="5806259"/>
                  <a:ext cx="182880" cy="182880"/>
                </a:xfrm>
                <a:prstGeom prst="ellipse">
                  <a:avLst/>
                </a:prstGeom>
                <a:solidFill>
                  <a:srgbClr val="0070F2"/>
                </a:solidFill>
                <a:ln>
                  <a:solidFill>
                    <a:srgbClr val="ECF9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grpSp>
            <p:nvGrpSpPr>
              <p:cNvPr id="28" name="Group 27">
                <a:extLst>
                  <a:ext uri="{FF2B5EF4-FFF2-40B4-BE49-F238E27FC236}">
                    <a16:creationId xmlns:a16="http://schemas.microsoft.com/office/drawing/2014/main" id="{2F0BF2E6-F13D-0E62-7DF8-325553F188F0}"/>
                  </a:ext>
                </a:extLst>
              </p:cNvPr>
              <p:cNvGrpSpPr/>
              <p:nvPr/>
            </p:nvGrpSpPr>
            <p:grpSpPr>
              <a:xfrm rot="16200000">
                <a:off x="267607" y="5207036"/>
                <a:ext cx="717892" cy="709570"/>
                <a:chOff x="1237675" y="-1372103"/>
                <a:chExt cx="625192" cy="617944"/>
              </a:xfrm>
            </p:grpSpPr>
            <p:sp>
              <p:nvSpPr>
                <p:cNvPr id="30" name="Rectangle 20">
                  <a:extLst>
                    <a:ext uri="{FF2B5EF4-FFF2-40B4-BE49-F238E27FC236}">
                      <a16:creationId xmlns:a16="http://schemas.microsoft.com/office/drawing/2014/main" id="{C3F44BE2-433A-765E-8FCA-3B81CEB1728A}"/>
                    </a:ext>
                  </a:extLst>
                </p:cNvPr>
                <p:cNvSpPr/>
                <p:nvPr/>
              </p:nvSpPr>
              <p:spPr>
                <a:xfrm>
                  <a:off x="1237675" y="-1372102"/>
                  <a:ext cx="312596" cy="617943"/>
                </a:xfrm>
                <a:custGeom>
                  <a:avLst/>
                  <a:gdLst>
                    <a:gd name="connsiteX0" fmla="*/ 0 w 1623060"/>
                    <a:gd name="connsiteY0" fmla="*/ 0 h 1509487"/>
                    <a:gd name="connsiteX1" fmla="*/ 1623060 w 1623060"/>
                    <a:gd name="connsiteY1" fmla="*/ 0 h 1509487"/>
                    <a:gd name="connsiteX2" fmla="*/ 1623060 w 1623060"/>
                    <a:gd name="connsiteY2" fmla="*/ 1509487 h 1509487"/>
                    <a:gd name="connsiteX3" fmla="*/ 0 w 1623060"/>
                    <a:gd name="connsiteY3" fmla="*/ 1509487 h 1509487"/>
                    <a:gd name="connsiteX4" fmla="*/ 0 w 1623060"/>
                    <a:gd name="connsiteY4" fmla="*/ 0 h 1509487"/>
                    <a:gd name="connsiteX0" fmla="*/ 0 w 1623060"/>
                    <a:gd name="connsiteY0" fmla="*/ 0 h 1509487"/>
                    <a:gd name="connsiteX1" fmla="*/ 1623060 w 1623060"/>
                    <a:gd name="connsiteY1" fmla="*/ 0 h 1509487"/>
                    <a:gd name="connsiteX2" fmla="*/ 1623060 w 1623060"/>
                    <a:gd name="connsiteY2" fmla="*/ 1509487 h 1509487"/>
                    <a:gd name="connsiteX3" fmla="*/ 283779 w 1623060"/>
                    <a:gd name="connsiteY3" fmla="*/ 910397 h 1509487"/>
                    <a:gd name="connsiteX4" fmla="*/ 0 w 1623060"/>
                    <a:gd name="connsiteY4" fmla="*/ 0 h 1509487"/>
                    <a:gd name="connsiteX0" fmla="*/ 0 w 1623060"/>
                    <a:gd name="connsiteY0" fmla="*/ 0 h 1509487"/>
                    <a:gd name="connsiteX1" fmla="*/ 1623060 w 1623060"/>
                    <a:gd name="connsiteY1" fmla="*/ 0 h 1509487"/>
                    <a:gd name="connsiteX2" fmla="*/ 1623060 w 1623060"/>
                    <a:gd name="connsiteY2" fmla="*/ 1509487 h 1509487"/>
                    <a:gd name="connsiteX3" fmla="*/ 12612 w 1623060"/>
                    <a:gd name="connsiteY3" fmla="*/ 910397 h 1509487"/>
                    <a:gd name="connsiteX4" fmla="*/ 0 w 1623060"/>
                    <a:gd name="connsiteY4" fmla="*/ 0 h 1509487"/>
                    <a:gd name="connsiteX0" fmla="*/ 0 w 1623060"/>
                    <a:gd name="connsiteY0" fmla="*/ 0 h 1509487"/>
                    <a:gd name="connsiteX1" fmla="*/ 1623060 w 1623060"/>
                    <a:gd name="connsiteY1" fmla="*/ 0 h 1509487"/>
                    <a:gd name="connsiteX2" fmla="*/ 1623060 w 1623060"/>
                    <a:gd name="connsiteY2" fmla="*/ 1509487 h 1509487"/>
                    <a:gd name="connsiteX3" fmla="*/ 227436 w 1623060"/>
                    <a:gd name="connsiteY3" fmla="*/ 747526 h 1509487"/>
                    <a:gd name="connsiteX4" fmla="*/ 0 w 1623060"/>
                    <a:gd name="connsiteY4" fmla="*/ 0 h 1509487"/>
                    <a:gd name="connsiteX0" fmla="*/ 3914 w 1626974"/>
                    <a:gd name="connsiteY0" fmla="*/ 0 h 1509487"/>
                    <a:gd name="connsiteX1" fmla="*/ 1626974 w 1626974"/>
                    <a:gd name="connsiteY1" fmla="*/ 0 h 1509487"/>
                    <a:gd name="connsiteX2" fmla="*/ 1626974 w 1626974"/>
                    <a:gd name="connsiteY2" fmla="*/ 1509487 h 1509487"/>
                    <a:gd name="connsiteX3" fmla="*/ 0 w 1626974"/>
                    <a:gd name="connsiteY3" fmla="*/ 747526 h 1509487"/>
                    <a:gd name="connsiteX4" fmla="*/ 3914 w 1626974"/>
                    <a:gd name="connsiteY4" fmla="*/ 0 h 1509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974" h="1509487">
                      <a:moveTo>
                        <a:pt x="3914" y="0"/>
                      </a:moveTo>
                      <a:lnTo>
                        <a:pt x="1626974" y="0"/>
                      </a:lnTo>
                      <a:lnTo>
                        <a:pt x="1626974" y="1509487"/>
                      </a:lnTo>
                      <a:lnTo>
                        <a:pt x="0" y="747526"/>
                      </a:lnTo>
                      <a:cubicBezTo>
                        <a:pt x="1305" y="498351"/>
                        <a:pt x="2609" y="249175"/>
                        <a:pt x="3914" y="0"/>
                      </a:cubicBezTo>
                      <a:close/>
                    </a:path>
                  </a:pathLst>
                </a:custGeom>
                <a:solidFill>
                  <a:srgbClr val="1765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dirty="0">
                    <a:ln>
                      <a:noFill/>
                    </a:ln>
                    <a:solidFill>
                      <a:srgbClr val="FFFFFF"/>
                    </a:solidFill>
                    <a:effectLst/>
                    <a:uLnTx/>
                    <a:uFillTx/>
                    <a:latin typeface="72" panose="020B0503030000000003" pitchFamily="34" charset="0"/>
                    <a:ea typeface="+mn-ea"/>
                    <a:cs typeface="72" panose="020B0503030000000003" pitchFamily="34" charset="0"/>
                  </a:endParaRPr>
                </a:p>
              </p:txBody>
            </p:sp>
            <p:sp>
              <p:nvSpPr>
                <p:cNvPr id="31" name="Rectangle 20">
                  <a:extLst>
                    <a:ext uri="{FF2B5EF4-FFF2-40B4-BE49-F238E27FC236}">
                      <a16:creationId xmlns:a16="http://schemas.microsoft.com/office/drawing/2014/main" id="{32CE6A8B-386D-E82C-AE5E-D0E69636B6A4}"/>
                    </a:ext>
                  </a:extLst>
                </p:cNvPr>
                <p:cNvSpPr/>
                <p:nvPr/>
              </p:nvSpPr>
              <p:spPr>
                <a:xfrm flipH="1">
                  <a:off x="1550271" y="-1372103"/>
                  <a:ext cx="312596" cy="617943"/>
                </a:xfrm>
                <a:custGeom>
                  <a:avLst/>
                  <a:gdLst>
                    <a:gd name="connsiteX0" fmla="*/ 0 w 1623060"/>
                    <a:gd name="connsiteY0" fmla="*/ 0 h 1509487"/>
                    <a:gd name="connsiteX1" fmla="*/ 1623060 w 1623060"/>
                    <a:gd name="connsiteY1" fmla="*/ 0 h 1509487"/>
                    <a:gd name="connsiteX2" fmla="*/ 1623060 w 1623060"/>
                    <a:gd name="connsiteY2" fmla="*/ 1509487 h 1509487"/>
                    <a:gd name="connsiteX3" fmla="*/ 0 w 1623060"/>
                    <a:gd name="connsiteY3" fmla="*/ 1509487 h 1509487"/>
                    <a:gd name="connsiteX4" fmla="*/ 0 w 1623060"/>
                    <a:gd name="connsiteY4" fmla="*/ 0 h 1509487"/>
                    <a:gd name="connsiteX0" fmla="*/ 0 w 1623060"/>
                    <a:gd name="connsiteY0" fmla="*/ 0 h 1509487"/>
                    <a:gd name="connsiteX1" fmla="*/ 1623060 w 1623060"/>
                    <a:gd name="connsiteY1" fmla="*/ 0 h 1509487"/>
                    <a:gd name="connsiteX2" fmla="*/ 1623060 w 1623060"/>
                    <a:gd name="connsiteY2" fmla="*/ 1509487 h 1509487"/>
                    <a:gd name="connsiteX3" fmla="*/ 283779 w 1623060"/>
                    <a:gd name="connsiteY3" fmla="*/ 910397 h 1509487"/>
                    <a:gd name="connsiteX4" fmla="*/ 0 w 1623060"/>
                    <a:gd name="connsiteY4" fmla="*/ 0 h 1509487"/>
                    <a:gd name="connsiteX0" fmla="*/ 0 w 1623060"/>
                    <a:gd name="connsiteY0" fmla="*/ 0 h 1509487"/>
                    <a:gd name="connsiteX1" fmla="*/ 1623060 w 1623060"/>
                    <a:gd name="connsiteY1" fmla="*/ 0 h 1509487"/>
                    <a:gd name="connsiteX2" fmla="*/ 1623060 w 1623060"/>
                    <a:gd name="connsiteY2" fmla="*/ 1509487 h 1509487"/>
                    <a:gd name="connsiteX3" fmla="*/ 12612 w 1623060"/>
                    <a:gd name="connsiteY3" fmla="*/ 910397 h 1509487"/>
                    <a:gd name="connsiteX4" fmla="*/ 0 w 1623060"/>
                    <a:gd name="connsiteY4" fmla="*/ 0 h 1509487"/>
                    <a:gd name="connsiteX0" fmla="*/ 0 w 1623060"/>
                    <a:gd name="connsiteY0" fmla="*/ 0 h 1509487"/>
                    <a:gd name="connsiteX1" fmla="*/ 1623060 w 1623060"/>
                    <a:gd name="connsiteY1" fmla="*/ 0 h 1509487"/>
                    <a:gd name="connsiteX2" fmla="*/ 1623060 w 1623060"/>
                    <a:gd name="connsiteY2" fmla="*/ 1509487 h 1509487"/>
                    <a:gd name="connsiteX3" fmla="*/ 227436 w 1623060"/>
                    <a:gd name="connsiteY3" fmla="*/ 747526 h 1509487"/>
                    <a:gd name="connsiteX4" fmla="*/ 0 w 1623060"/>
                    <a:gd name="connsiteY4" fmla="*/ 0 h 1509487"/>
                    <a:gd name="connsiteX0" fmla="*/ 3914 w 1626974"/>
                    <a:gd name="connsiteY0" fmla="*/ 0 h 1509487"/>
                    <a:gd name="connsiteX1" fmla="*/ 1626974 w 1626974"/>
                    <a:gd name="connsiteY1" fmla="*/ 0 h 1509487"/>
                    <a:gd name="connsiteX2" fmla="*/ 1626974 w 1626974"/>
                    <a:gd name="connsiteY2" fmla="*/ 1509487 h 1509487"/>
                    <a:gd name="connsiteX3" fmla="*/ 0 w 1626974"/>
                    <a:gd name="connsiteY3" fmla="*/ 747526 h 1509487"/>
                    <a:gd name="connsiteX4" fmla="*/ 3914 w 1626974"/>
                    <a:gd name="connsiteY4" fmla="*/ 0 h 1509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974" h="1509487">
                      <a:moveTo>
                        <a:pt x="3914" y="0"/>
                      </a:moveTo>
                      <a:lnTo>
                        <a:pt x="1626974" y="0"/>
                      </a:lnTo>
                      <a:lnTo>
                        <a:pt x="1626974" y="1509487"/>
                      </a:lnTo>
                      <a:lnTo>
                        <a:pt x="0" y="747526"/>
                      </a:lnTo>
                      <a:cubicBezTo>
                        <a:pt x="1305" y="498351"/>
                        <a:pt x="2609" y="249175"/>
                        <a:pt x="3914" y="0"/>
                      </a:cubicBezTo>
                      <a:close/>
                    </a:path>
                  </a:pathLst>
                </a:custGeom>
                <a:solidFill>
                  <a:srgbClr val="1E85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2539" rtl="0" eaLnBrk="0" fontAlgn="base" latinLnBrk="0" hangingPunct="0">
                    <a:lnSpc>
                      <a:spcPct val="100000"/>
                    </a:lnSpc>
                    <a:spcBef>
                      <a:spcPct val="0"/>
                    </a:spcBef>
                    <a:spcAft>
                      <a:spcPct val="0"/>
                    </a:spcAft>
                    <a:buClrTx/>
                    <a:buSzTx/>
                    <a:buFontTx/>
                    <a:buNone/>
                    <a:tabLst/>
                    <a:defRPr/>
                  </a:pPr>
                  <a:endParaRPr kumimoji="0" lang="en-US" sz="1699" b="0" i="0" u="none" strike="noStrike" kern="1200" cap="none" spc="0" normalizeH="0" baseline="0" noProof="0" dirty="0">
                    <a:ln>
                      <a:noFill/>
                    </a:ln>
                    <a:solidFill>
                      <a:srgbClr val="FFFFFF"/>
                    </a:solidFill>
                    <a:effectLst/>
                    <a:uLnTx/>
                    <a:uFillTx/>
                    <a:latin typeface="72" panose="020B0503030000000003" pitchFamily="34" charset="0"/>
                    <a:ea typeface="+mn-ea"/>
                    <a:cs typeface="72" panose="020B0503030000000003" pitchFamily="34" charset="0"/>
                  </a:endParaRPr>
                </a:p>
              </p:txBody>
            </p:sp>
          </p:grpSp>
          <p:sp>
            <p:nvSpPr>
              <p:cNvPr id="29" name="TextBox 28">
                <a:extLst>
                  <a:ext uri="{FF2B5EF4-FFF2-40B4-BE49-F238E27FC236}">
                    <a16:creationId xmlns:a16="http://schemas.microsoft.com/office/drawing/2014/main" id="{51B248B9-28CE-5538-E487-D48340A97492}"/>
                  </a:ext>
                </a:extLst>
              </p:cNvPr>
              <p:cNvSpPr txBox="1"/>
              <p:nvPr/>
            </p:nvSpPr>
            <p:spPr>
              <a:xfrm>
                <a:off x="254730" y="4646415"/>
                <a:ext cx="1417109" cy="338642"/>
              </a:xfrm>
              <a:prstGeom prst="rect">
                <a:avLst/>
              </a:prstGeom>
              <a:noFill/>
            </p:spPr>
            <p:txBody>
              <a:bodyPr wrap="square" lIns="0" tIns="0" rIns="0" bIns="0" rtlCol="0">
                <a:spAutoFit/>
              </a:bodyPr>
              <a:lstStyle/>
              <a:p>
                <a:pPr marL="0" marR="0" lvl="0" indent="0" algn="l" defTabSz="912539"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95A"/>
                    </a:solidFill>
                    <a:effectLst/>
                    <a:uLnTx/>
                    <a:uFillTx/>
                    <a:latin typeface="72" panose="020B0503030000000003" pitchFamily="34" charset="0"/>
                    <a:ea typeface="+mn-ea"/>
                    <a:cs typeface="72" panose="020B0503030000000003" pitchFamily="34" charset="0"/>
                  </a:rPr>
                  <a:t>Your custom </a:t>
                </a:r>
                <a:br>
                  <a:rPr kumimoji="0" lang="en-US" sz="1100" b="1" i="0" u="none" strike="noStrike" kern="1200" cap="none" spc="0" normalizeH="0" baseline="0" noProof="0" dirty="0">
                    <a:ln>
                      <a:noFill/>
                    </a:ln>
                    <a:solidFill>
                      <a:srgbClr val="00195A"/>
                    </a:solidFill>
                    <a:effectLst/>
                    <a:uLnTx/>
                    <a:uFillTx/>
                    <a:latin typeface="72" panose="020B0503030000000003" pitchFamily="34" charset="0"/>
                    <a:ea typeface="+mn-ea"/>
                    <a:cs typeface="72" panose="020B0503030000000003" pitchFamily="34" charset="0"/>
                  </a:rPr>
                </a:br>
                <a:r>
                  <a:rPr kumimoji="0" lang="en-US" sz="1100" b="1" i="0" u="none" strike="noStrike" kern="1200" cap="none" spc="0" normalizeH="0" baseline="0" noProof="0" dirty="0">
                    <a:ln>
                      <a:noFill/>
                    </a:ln>
                    <a:solidFill>
                      <a:srgbClr val="00195A"/>
                    </a:solidFill>
                    <a:effectLst/>
                    <a:uLnTx/>
                    <a:uFillTx/>
                    <a:latin typeface="72" panose="020B0503030000000003" pitchFamily="34" charset="0"/>
                    <a:ea typeface="+mn-ea"/>
                    <a:cs typeface="72" panose="020B0503030000000003" pitchFamily="34" charset="0"/>
                  </a:rPr>
                  <a:t>use case</a:t>
                </a:r>
              </a:p>
            </p:txBody>
          </p:sp>
        </p:grpSp>
        <p:sp>
          <p:nvSpPr>
            <p:cNvPr id="2" name="TextBox 1">
              <a:extLst>
                <a:ext uri="{FF2B5EF4-FFF2-40B4-BE49-F238E27FC236}">
                  <a16:creationId xmlns:a16="http://schemas.microsoft.com/office/drawing/2014/main" id="{0F88EEC2-C712-012E-C105-FAACD13EECC3}"/>
                </a:ext>
              </a:extLst>
            </p:cNvPr>
            <p:cNvSpPr txBox="1"/>
            <p:nvPr/>
          </p:nvSpPr>
          <p:spPr>
            <a:xfrm>
              <a:off x="8903525" y="4609026"/>
              <a:ext cx="1534969" cy="338466"/>
            </a:xfrm>
            <a:prstGeom prst="rect">
              <a:avLst/>
            </a:prstGeom>
            <a:noFill/>
          </p:spPr>
          <p:txBody>
            <a:bodyPr wrap="square" lIns="0" tIns="0" rIns="0" bIns="0" rtlCol="0">
              <a:spAutoFit/>
            </a:bodyPr>
            <a:lstStyle>
              <a:defPPr>
                <a:defRPr lang="en-US"/>
              </a:defPPr>
              <a:lvl1pPr marL="0" marR="0" lvl="0" indent="0" algn="ctr" latinLnBrk="0">
                <a:lnSpc>
                  <a:spcPct val="100000"/>
                </a:lnSpc>
                <a:buClrTx/>
                <a:buSzTx/>
                <a:buFontTx/>
                <a:buNone/>
                <a:tabLst/>
                <a:defRPr kumimoji="0" sz="1100" b="0" i="0" u="none" strike="noStrike" cap="none" spc="0" normalizeH="0" baseline="0">
                  <a:ln>
                    <a:noFill/>
                  </a:ln>
                  <a:solidFill>
                    <a:srgbClr val="00195A"/>
                  </a:solidFill>
                  <a:effectLst/>
                  <a:uLnTx/>
                  <a:uFillTx/>
                  <a:latin typeface="Arial" panose="020B0604020202020204"/>
                </a:defRPr>
              </a:lvl1pPr>
            </a:lstStyle>
            <a:p>
              <a:pPr marL="0" marR="0" lvl="0" indent="0" algn="ctr" defTabSz="912539" rtl="0" eaLnBrk="0" fontAlgn="base" latinLnBrk="0" hangingPunct="0">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0195A"/>
                  </a:solidFill>
                  <a:effectLst/>
                  <a:uLnTx/>
                  <a:uFillTx/>
                  <a:latin typeface="72" panose="020B0503030000000003" pitchFamily="34" charset="0"/>
                  <a:ea typeface="Arial Unicode MS" pitchFamily="34" charset="-128"/>
                  <a:cs typeface="72" panose="020B0503030000000003" pitchFamily="34" charset="0"/>
                </a:rPr>
                <a:t>Outcome: </a:t>
              </a:r>
              <a:r>
                <a:rPr kumimoji="0" lang="en-US" sz="1100" b="0" i="0" u="none" strike="noStrike" kern="0" cap="none" spc="0" normalizeH="0" baseline="0" noProof="0" dirty="0">
                  <a:ln>
                    <a:noFill/>
                  </a:ln>
                  <a:solidFill>
                    <a:srgbClr val="00195A"/>
                  </a:solidFill>
                  <a:effectLst/>
                  <a:uLnTx/>
                  <a:uFillTx/>
                  <a:latin typeface="72" panose="020B0503030000000003" pitchFamily="34" charset="0"/>
                  <a:ea typeface="Arial Unicode MS" pitchFamily="34" charset="-128"/>
                  <a:cs typeface="72" panose="020B0503030000000003" pitchFamily="34" charset="0"/>
                </a:rPr>
                <a:t>Successful pilot and reference</a:t>
              </a:r>
              <a:endParaRPr kumimoji="0" lang="en-US" sz="1100" b="0" i="0" u="none" strike="noStrike" kern="1200" cap="none" spc="0" normalizeH="0" baseline="0" noProof="0" dirty="0">
                <a:ln>
                  <a:noFill/>
                </a:ln>
                <a:solidFill>
                  <a:srgbClr val="00195A"/>
                </a:solidFill>
                <a:effectLst/>
                <a:uLnTx/>
                <a:uFillTx/>
                <a:latin typeface="72" panose="020B0503030000000003" pitchFamily="34" charset="0"/>
                <a:ea typeface="+mn-ea"/>
                <a:cs typeface="72" panose="020B0503030000000003" pitchFamily="34" charset="0"/>
              </a:endParaRPr>
            </a:p>
          </p:txBody>
        </p:sp>
      </p:grpSp>
    </p:spTree>
    <p:extLst>
      <p:ext uri="{BB962C8B-B14F-4D97-AF65-F5344CB8AC3E}">
        <p14:creationId xmlns:p14="http://schemas.microsoft.com/office/powerpoint/2010/main" val="90722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pyright Placeholder" descr="{&quot;templafy&quot;:{&quot;id&quot;:&quot;ba9fff8e-a26f-4604-9418-39eec7243848&quot;}}">
            <a:extLst>
              <a:ext uri="{FF2B5EF4-FFF2-40B4-BE49-F238E27FC236}">
                <a16:creationId xmlns:a16="http://schemas.microsoft.com/office/drawing/2014/main" id="{5794285F-429E-F84F-4033-4893768237BD}"/>
              </a:ext>
            </a:extLst>
          </p:cNvPr>
          <p:cNvSpPr txBox="1">
            <a:spLocks/>
          </p:cNvSpPr>
          <p:nvPr/>
        </p:nvSpPr>
        <p:spPr>
          <a:xfrm>
            <a:off x="824692" y="6638232"/>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base" latinLnBrk="0" hangingPunct="1">
              <a:lnSpc>
                <a:spcPct val="100000"/>
              </a:lnSpc>
              <a:spcBef>
                <a:spcPts val="1800"/>
              </a:spcBef>
              <a:spcAft>
                <a:spcPct val="0"/>
              </a:spcAft>
              <a:buClr>
                <a:srgbClr val="470CED"/>
              </a:buClr>
              <a:buSzPct val="80000"/>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mn-cs"/>
              </a:rPr>
              <a:t>© 2023 SAP SE or an SAP affiliate company. All rights reserved. See Legal Notice on </a:t>
            </a:r>
            <a:r>
              <a:rPr kumimoji="0" lang="en-US" sz="600" b="0" i="0" u="none" strike="noStrike" kern="1200" cap="none" spc="0" normalizeH="0" baseline="0" noProof="0" err="1">
                <a:ln>
                  <a:noFill/>
                </a:ln>
                <a:solidFill>
                  <a:srgbClr val="000000"/>
                </a:solidFill>
                <a:effectLst/>
                <a:uLnTx/>
                <a:uFillTx/>
                <a:latin typeface="Arial" panose="020B0604020202020204"/>
                <a:ea typeface="+mn-ea"/>
                <a:cs typeface="+mn-cs"/>
              </a:rPr>
              <a:t>www.sap.com</a:t>
            </a:r>
            <a:r>
              <a:rPr kumimoji="0" lang="en-US" sz="600" b="0" i="0" u="none" strike="noStrike" kern="1200" cap="none" spc="0" normalizeH="0" baseline="0" noProof="0">
                <a:ln>
                  <a:noFill/>
                </a:ln>
                <a:solidFill>
                  <a:srgbClr val="000000"/>
                </a:solidFill>
                <a:effectLst/>
                <a:uLnTx/>
                <a:uFillTx/>
                <a:latin typeface="Arial" panose="020B0604020202020204"/>
                <a:ea typeface="+mn-ea"/>
                <a:cs typeface="+mn-cs"/>
              </a:rPr>
              <a:t>/legal-notice for use terms, disclaimers, disclosures, or restrictions related to SAP Materials for general audiences.</a:t>
            </a:r>
          </a:p>
        </p:txBody>
      </p:sp>
      <p:grpSp>
        <p:nvGrpSpPr>
          <p:cNvPr id="10" name="Group 9">
            <a:extLst>
              <a:ext uri="{FF2B5EF4-FFF2-40B4-BE49-F238E27FC236}">
                <a16:creationId xmlns:a16="http://schemas.microsoft.com/office/drawing/2014/main" id="{65ACAD9C-074B-FCDE-6315-633250EC5FF3}"/>
              </a:ext>
            </a:extLst>
          </p:cNvPr>
          <p:cNvGrpSpPr/>
          <p:nvPr/>
        </p:nvGrpSpPr>
        <p:grpSpPr>
          <a:xfrm>
            <a:off x="4530613" y="3907852"/>
            <a:ext cx="2964790" cy="2425274"/>
            <a:chOff x="574197" y="1203889"/>
            <a:chExt cx="2964790" cy="2425274"/>
          </a:xfrm>
        </p:grpSpPr>
        <p:grpSp>
          <p:nvGrpSpPr>
            <p:cNvPr id="56" name="Group 55">
              <a:extLst>
                <a:ext uri="{FF2B5EF4-FFF2-40B4-BE49-F238E27FC236}">
                  <a16:creationId xmlns:a16="http://schemas.microsoft.com/office/drawing/2014/main" id="{7CC2154A-F85E-C972-FDBA-C2A2FBAE69C1}"/>
                </a:ext>
              </a:extLst>
            </p:cNvPr>
            <p:cNvGrpSpPr/>
            <p:nvPr/>
          </p:nvGrpSpPr>
          <p:grpSpPr>
            <a:xfrm>
              <a:off x="574197" y="2090745"/>
              <a:ext cx="2964790" cy="1538418"/>
              <a:chOff x="2607276" y="1791730"/>
              <a:chExt cx="4103470" cy="1970904"/>
            </a:xfrm>
            <a:solidFill>
              <a:schemeClr val="accent2">
                <a:lumMod val="60000"/>
                <a:lumOff val="40000"/>
              </a:schemeClr>
            </a:solidFill>
          </p:grpSpPr>
          <p:sp>
            <p:nvSpPr>
              <p:cNvPr id="57" name="Rectangle 56">
                <a:extLst>
                  <a:ext uri="{FF2B5EF4-FFF2-40B4-BE49-F238E27FC236}">
                    <a16:creationId xmlns:a16="http://schemas.microsoft.com/office/drawing/2014/main" id="{838F0225-B771-EEE7-A8E3-F90BB1ACE10B}"/>
                  </a:ext>
                </a:extLst>
              </p:cNvPr>
              <p:cNvSpPr/>
              <p:nvPr/>
            </p:nvSpPr>
            <p:spPr bwMode="auto">
              <a:xfrm>
                <a:off x="2607276" y="1791730"/>
                <a:ext cx="2965622" cy="1970903"/>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sp>
            <p:nvSpPr>
              <p:cNvPr id="58" name="Right Triangle 57">
                <a:extLst>
                  <a:ext uri="{FF2B5EF4-FFF2-40B4-BE49-F238E27FC236}">
                    <a16:creationId xmlns:a16="http://schemas.microsoft.com/office/drawing/2014/main" id="{B51ADBC7-B8E0-AC65-19A5-5283A1783402}"/>
                  </a:ext>
                </a:extLst>
              </p:cNvPr>
              <p:cNvSpPr/>
              <p:nvPr/>
            </p:nvSpPr>
            <p:spPr bwMode="auto">
              <a:xfrm rot="5400000">
                <a:off x="5156369" y="2208258"/>
                <a:ext cx="1970903" cy="1137850"/>
              </a:xfrm>
              <a:prstGeom prst="rtTriangl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pic>
          <p:nvPicPr>
            <p:cNvPr id="59" name="Picture Placeholder 20">
              <a:extLst>
                <a:ext uri="{FF2B5EF4-FFF2-40B4-BE49-F238E27FC236}">
                  <a16:creationId xmlns:a16="http://schemas.microsoft.com/office/drawing/2014/main" id="{9E272B9F-E437-35B9-081F-0D148310DC67}"/>
                </a:ext>
              </a:extLst>
            </p:cNvPr>
            <p:cNvPicPr>
              <a:picLocks noChangeAspect="1"/>
            </p:cNvPicPr>
            <p:nvPr/>
          </p:nvPicPr>
          <p:blipFill>
            <a:blip r:embed="rId2"/>
            <a:srcRect t="1113" b="1113"/>
            <a:stretch>
              <a:fillRect/>
            </a:stretch>
          </p:blipFill>
          <p:spPr>
            <a:xfrm>
              <a:off x="1034734" y="1203889"/>
              <a:ext cx="1737881" cy="1699200"/>
            </a:xfrm>
            <a:prstGeom prst="ellipse">
              <a:avLst/>
            </a:prstGeom>
            <a:solidFill>
              <a:schemeClr val="accent2">
                <a:lumMod val="60000"/>
                <a:lumOff val="40000"/>
              </a:schemeClr>
            </a:solidFill>
          </p:spPr>
        </p:pic>
        <p:sp>
          <p:nvSpPr>
            <p:cNvPr id="60" name="TextBox 59">
              <a:extLst>
                <a:ext uri="{FF2B5EF4-FFF2-40B4-BE49-F238E27FC236}">
                  <a16:creationId xmlns:a16="http://schemas.microsoft.com/office/drawing/2014/main" id="{8A304833-3DE9-0FBE-9381-6BB349FD9C14}"/>
                </a:ext>
              </a:extLst>
            </p:cNvPr>
            <p:cNvSpPr txBox="1"/>
            <p:nvPr/>
          </p:nvSpPr>
          <p:spPr>
            <a:xfrm>
              <a:off x="1212045" y="2987537"/>
              <a:ext cx="1415885" cy="215444"/>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marL="0" marR="0" lvl="0" indent="0" algn="ctr" defTabSz="912813"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470CED"/>
                  </a:solidFill>
                  <a:effectLst/>
                  <a:uLnTx/>
                  <a:uFillTx/>
                  <a:latin typeface="72" panose="020B0503030000000003" pitchFamily="34" charset="0"/>
                  <a:ea typeface="+mn-ea"/>
                  <a:cs typeface="72" panose="020B0503030000000003" pitchFamily="34" charset="0"/>
                </a:rPr>
                <a:t>Navya Khurana</a:t>
              </a:r>
            </a:p>
          </p:txBody>
        </p:sp>
        <p:grpSp>
          <p:nvGrpSpPr>
            <p:cNvPr id="82" name="Group 81">
              <a:extLst>
                <a:ext uri="{FF2B5EF4-FFF2-40B4-BE49-F238E27FC236}">
                  <a16:creationId xmlns:a16="http://schemas.microsoft.com/office/drawing/2014/main" id="{2FB016F2-4D18-FD80-8403-45D3B2AEA8CB}"/>
                </a:ext>
              </a:extLst>
            </p:cNvPr>
            <p:cNvGrpSpPr/>
            <p:nvPr/>
          </p:nvGrpSpPr>
          <p:grpSpPr>
            <a:xfrm>
              <a:off x="577904" y="3273391"/>
              <a:ext cx="2204450" cy="292388"/>
              <a:chOff x="673154" y="3256073"/>
              <a:chExt cx="2204450" cy="292388"/>
            </a:xfrm>
          </p:grpSpPr>
          <p:sp>
            <p:nvSpPr>
              <p:cNvPr id="83" name="Rectangle 1">
                <a:extLst>
                  <a:ext uri="{FF2B5EF4-FFF2-40B4-BE49-F238E27FC236}">
                    <a16:creationId xmlns:a16="http://schemas.microsoft.com/office/drawing/2014/main" id="{790B6C85-71FD-F889-D231-3FCE5BF15F46}"/>
                  </a:ext>
                </a:extLst>
              </p:cNvPr>
              <p:cNvSpPr>
                <a:spLocks noChangeArrowheads="1"/>
              </p:cNvSpPr>
              <p:nvPr/>
            </p:nvSpPr>
            <p:spPr bwMode="auto">
              <a:xfrm>
                <a:off x="673154" y="3256073"/>
                <a:ext cx="220445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3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hlinkClick r:id="rId3" tooltip="https://www.linkedin.com/in/navya-khurana-1b78a6187/"/>
                  </a:rPr>
                  <a:t>LinkedIn</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 </a:t>
                </a:r>
                <a:r>
                  <a:rPr kumimoji="0" lang="en-US" altLang="en-US" sz="11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hlinkClick r:id="rId4" tooltip="https://twitter.com/NavyaKhurana9"/>
                  </a:rPr>
                  <a:t>Twitter</a:t>
                </a:r>
                <a:endParaRPr kumimoji="0" lang="en-US" altLang="en-US" sz="1800" b="1" i="0" u="none" strike="noStrike" kern="1200" cap="none" spc="0" normalizeH="0" baseline="0" noProof="0">
                  <a:ln>
                    <a:noFill/>
                  </a:ln>
                  <a:solidFill>
                    <a:srgbClr val="000000"/>
                  </a:solidFill>
                  <a:effectLst/>
                  <a:uLnTx/>
                  <a:uFillTx/>
                  <a:latin typeface="72" panose="020B0503030000000003" pitchFamily="34" charset="0"/>
                  <a:cs typeface="72" panose="020B0503030000000003" pitchFamily="34" charset="0"/>
                </a:endParaRPr>
              </a:p>
            </p:txBody>
          </p:sp>
          <p:pic>
            <p:nvPicPr>
              <p:cNvPr id="84" name="Picture 2" descr="Image">
                <a:hlinkClick r:id="rId3" tooltip="https://www.linkedin.com/in/navya-khurana-1b78a6187/"/>
                <a:extLst>
                  <a:ext uri="{FF2B5EF4-FFF2-40B4-BE49-F238E27FC236}">
                    <a16:creationId xmlns:a16="http://schemas.microsoft.com/office/drawing/2014/main" id="{BCF1506B-B2E0-4D69-BDF2-DDD0761B7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640" y="3293678"/>
                <a:ext cx="2032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Image">
                <a:hlinkClick r:id="rId4" tooltip="https://twitter.com/NavyaKhurana9"/>
                <a:extLst>
                  <a:ext uri="{FF2B5EF4-FFF2-40B4-BE49-F238E27FC236}">
                    <a16:creationId xmlns:a16="http://schemas.microsoft.com/office/drawing/2014/main" id="{CC6D8CF0-9248-C784-F49C-F6A8980D5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28" y="3357178"/>
                <a:ext cx="203200" cy="152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 name="Group 12">
            <a:extLst>
              <a:ext uri="{FF2B5EF4-FFF2-40B4-BE49-F238E27FC236}">
                <a16:creationId xmlns:a16="http://schemas.microsoft.com/office/drawing/2014/main" id="{BE05293F-7D46-5CE6-EAE6-5AED8F10699D}"/>
              </a:ext>
            </a:extLst>
          </p:cNvPr>
          <p:cNvGrpSpPr/>
          <p:nvPr/>
        </p:nvGrpSpPr>
        <p:grpSpPr>
          <a:xfrm>
            <a:off x="3222477" y="1241304"/>
            <a:ext cx="2887208" cy="2408532"/>
            <a:chOff x="8626685" y="1220632"/>
            <a:chExt cx="2887209" cy="2408532"/>
          </a:xfrm>
        </p:grpSpPr>
        <p:grpSp>
          <p:nvGrpSpPr>
            <p:cNvPr id="66" name="Group 65">
              <a:extLst>
                <a:ext uri="{FF2B5EF4-FFF2-40B4-BE49-F238E27FC236}">
                  <a16:creationId xmlns:a16="http://schemas.microsoft.com/office/drawing/2014/main" id="{A8D10021-0643-7245-2B23-0316BC4BC300}"/>
                </a:ext>
              </a:extLst>
            </p:cNvPr>
            <p:cNvGrpSpPr/>
            <p:nvPr/>
          </p:nvGrpSpPr>
          <p:grpSpPr>
            <a:xfrm>
              <a:off x="8626685" y="2090745"/>
              <a:ext cx="2887209" cy="1538419"/>
              <a:chOff x="2607276" y="1791730"/>
              <a:chExt cx="4219906" cy="1970905"/>
            </a:xfrm>
            <a:solidFill>
              <a:schemeClr val="accent2">
                <a:lumMod val="60000"/>
                <a:lumOff val="40000"/>
              </a:schemeClr>
            </a:solidFill>
          </p:grpSpPr>
          <p:sp>
            <p:nvSpPr>
              <p:cNvPr id="67" name="Rectangle 66">
                <a:extLst>
                  <a:ext uri="{FF2B5EF4-FFF2-40B4-BE49-F238E27FC236}">
                    <a16:creationId xmlns:a16="http://schemas.microsoft.com/office/drawing/2014/main" id="{E75D088A-D2EA-0A84-07E1-74A1290FC4FC}"/>
                  </a:ext>
                </a:extLst>
              </p:cNvPr>
              <p:cNvSpPr/>
              <p:nvPr/>
            </p:nvSpPr>
            <p:spPr bwMode="auto">
              <a:xfrm>
                <a:off x="2607276" y="1791730"/>
                <a:ext cx="3074186" cy="1970903"/>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sp>
            <p:nvSpPr>
              <p:cNvPr id="68" name="Right Triangle 67">
                <a:extLst>
                  <a:ext uri="{FF2B5EF4-FFF2-40B4-BE49-F238E27FC236}">
                    <a16:creationId xmlns:a16="http://schemas.microsoft.com/office/drawing/2014/main" id="{D1E9AFF7-0620-C3A5-F551-412E44B7136B}"/>
                  </a:ext>
                </a:extLst>
              </p:cNvPr>
              <p:cNvSpPr/>
              <p:nvPr/>
            </p:nvSpPr>
            <p:spPr bwMode="auto">
              <a:xfrm rot="5400000">
                <a:off x="5265228" y="2200681"/>
                <a:ext cx="1970903" cy="1153005"/>
              </a:xfrm>
              <a:prstGeom prst="rtTriangl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pic>
          <p:nvPicPr>
            <p:cNvPr id="69" name="Picture Placeholder 28">
              <a:extLst>
                <a:ext uri="{FF2B5EF4-FFF2-40B4-BE49-F238E27FC236}">
                  <a16:creationId xmlns:a16="http://schemas.microsoft.com/office/drawing/2014/main" id="{6C68948B-07EB-C4B1-7E5D-F5429F3D16FB}"/>
                </a:ext>
              </a:extLst>
            </p:cNvPr>
            <p:cNvPicPr>
              <a:picLocks noChangeAspect="1"/>
            </p:cNvPicPr>
            <p:nvPr/>
          </p:nvPicPr>
          <p:blipFill>
            <a:blip r:embed="rId7"/>
            <a:srcRect t="1153" b="1153"/>
            <a:stretch/>
          </p:blipFill>
          <p:spPr>
            <a:xfrm>
              <a:off x="9054218" y="1220632"/>
              <a:ext cx="1804293" cy="1699200"/>
            </a:xfrm>
            <a:prstGeom prst="ellipse">
              <a:avLst/>
            </a:prstGeom>
            <a:solidFill>
              <a:schemeClr val="accent2">
                <a:lumMod val="60000"/>
                <a:lumOff val="40000"/>
              </a:schemeClr>
            </a:solidFill>
          </p:spPr>
        </p:pic>
        <p:sp>
          <p:nvSpPr>
            <p:cNvPr id="70" name="TextBox 69">
              <a:extLst>
                <a:ext uri="{FF2B5EF4-FFF2-40B4-BE49-F238E27FC236}">
                  <a16:creationId xmlns:a16="http://schemas.microsoft.com/office/drawing/2014/main" id="{65712E23-A482-40CD-98CB-CBA327797602}"/>
                </a:ext>
              </a:extLst>
            </p:cNvPr>
            <p:cNvSpPr txBox="1"/>
            <p:nvPr/>
          </p:nvSpPr>
          <p:spPr>
            <a:xfrm>
              <a:off x="9275051" y="2987838"/>
              <a:ext cx="1454956" cy="216827"/>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marL="0" marR="0" lvl="0" indent="0" algn="ctr" defTabSz="912813"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470CED"/>
                  </a:solidFill>
                  <a:effectLst/>
                  <a:uLnTx/>
                  <a:uFillTx/>
                  <a:latin typeface="72" panose="020B0503030000000003" pitchFamily="34" charset="0"/>
                  <a:ea typeface="+mn-ea"/>
                  <a:cs typeface="72" panose="020B0503030000000003" pitchFamily="34" charset="0"/>
                </a:rPr>
                <a:t>Rajesh Ranjan</a:t>
              </a:r>
            </a:p>
          </p:txBody>
        </p:sp>
        <p:grpSp>
          <p:nvGrpSpPr>
            <p:cNvPr id="90" name="Group 89">
              <a:extLst>
                <a:ext uri="{FF2B5EF4-FFF2-40B4-BE49-F238E27FC236}">
                  <a16:creationId xmlns:a16="http://schemas.microsoft.com/office/drawing/2014/main" id="{4A5697CD-64C5-7735-45D9-9505A9204975}"/>
                </a:ext>
              </a:extLst>
            </p:cNvPr>
            <p:cNvGrpSpPr/>
            <p:nvPr/>
          </p:nvGrpSpPr>
          <p:grpSpPr>
            <a:xfrm>
              <a:off x="8626686" y="3276728"/>
              <a:ext cx="2204451" cy="292388"/>
              <a:chOff x="673155" y="3256073"/>
              <a:chExt cx="2204451" cy="292388"/>
            </a:xfrm>
          </p:grpSpPr>
          <p:sp>
            <p:nvSpPr>
              <p:cNvPr id="91" name="Rectangle 1">
                <a:extLst>
                  <a:ext uri="{FF2B5EF4-FFF2-40B4-BE49-F238E27FC236}">
                    <a16:creationId xmlns:a16="http://schemas.microsoft.com/office/drawing/2014/main" id="{4C67ADCC-E008-4D30-B5BA-8239ABA0D1F0}"/>
                  </a:ext>
                </a:extLst>
              </p:cNvPr>
              <p:cNvSpPr>
                <a:spLocks noChangeArrowheads="1"/>
              </p:cNvSpPr>
              <p:nvPr/>
            </p:nvSpPr>
            <p:spPr bwMode="auto">
              <a:xfrm>
                <a:off x="673155" y="3256073"/>
                <a:ext cx="2204451"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3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hlinkClick r:id="rId8" tooltip="https://www.linkedin.com/in/navya-khurana-1b78a6187/"/>
                  </a:rPr>
                  <a:t>LinkedIn</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 </a:t>
                </a:r>
                <a:r>
                  <a:rPr kumimoji="0" lang="en-US" altLang="en-US" sz="11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rPr>
                  <a:t>Twitter</a:t>
                </a:r>
                <a:endParaRPr kumimoji="0" lang="en-US" altLang="en-US" sz="1800" b="1" i="0" u="none" strike="noStrike" kern="1200" cap="none" spc="0" normalizeH="0" baseline="0" noProof="0">
                  <a:ln>
                    <a:noFill/>
                  </a:ln>
                  <a:solidFill>
                    <a:srgbClr val="000000"/>
                  </a:solidFill>
                  <a:effectLst/>
                  <a:uLnTx/>
                  <a:uFillTx/>
                  <a:latin typeface="72" panose="020B0503030000000003" pitchFamily="34" charset="0"/>
                  <a:cs typeface="72" panose="020B0503030000000003" pitchFamily="34" charset="0"/>
                </a:endParaRPr>
              </a:p>
            </p:txBody>
          </p:sp>
          <p:pic>
            <p:nvPicPr>
              <p:cNvPr id="92" name="Picture 2" descr="Image">
                <a:hlinkClick r:id="rId3" tooltip="https://www.linkedin.com/in/navya-khurana-1b78a6187/"/>
                <a:extLst>
                  <a:ext uri="{FF2B5EF4-FFF2-40B4-BE49-F238E27FC236}">
                    <a16:creationId xmlns:a16="http://schemas.microsoft.com/office/drawing/2014/main" id="{3E2630ED-B596-7952-C438-5F8C8D656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640" y="3293678"/>
                <a:ext cx="2032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 descr="Image">
                <a:hlinkClick r:id="rId4" tooltip="https://twitter.com/NavyaKhurana9"/>
                <a:extLst>
                  <a:ext uri="{FF2B5EF4-FFF2-40B4-BE49-F238E27FC236}">
                    <a16:creationId xmlns:a16="http://schemas.microsoft.com/office/drawing/2014/main" id="{D497F832-A42B-7597-C996-BB7AE40B0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28" y="3357178"/>
                <a:ext cx="203200" cy="152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10C91B9D-1620-EFB1-7DEF-DF7EE0705CC1}"/>
              </a:ext>
            </a:extLst>
          </p:cNvPr>
          <p:cNvGrpSpPr/>
          <p:nvPr/>
        </p:nvGrpSpPr>
        <p:grpSpPr>
          <a:xfrm>
            <a:off x="7603805" y="3947970"/>
            <a:ext cx="2871896" cy="2389723"/>
            <a:chOff x="1909119" y="3922523"/>
            <a:chExt cx="2871896" cy="2389723"/>
          </a:xfrm>
        </p:grpSpPr>
        <p:grpSp>
          <p:nvGrpSpPr>
            <p:cNvPr id="71" name="Group 70">
              <a:extLst>
                <a:ext uri="{FF2B5EF4-FFF2-40B4-BE49-F238E27FC236}">
                  <a16:creationId xmlns:a16="http://schemas.microsoft.com/office/drawing/2014/main" id="{3C904382-2AB1-03C2-98F6-7023466CC9E9}"/>
                </a:ext>
              </a:extLst>
            </p:cNvPr>
            <p:cNvGrpSpPr/>
            <p:nvPr/>
          </p:nvGrpSpPr>
          <p:grpSpPr>
            <a:xfrm>
              <a:off x="1909119" y="4773828"/>
              <a:ext cx="2871896" cy="1538418"/>
              <a:chOff x="2607276" y="1791730"/>
              <a:chExt cx="3960606" cy="1970904"/>
            </a:xfrm>
            <a:solidFill>
              <a:schemeClr val="accent2">
                <a:lumMod val="60000"/>
                <a:lumOff val="40000"/>
              </a:schemeClr>
            </a:solidFill>
          </p:grpSpPr>
          <p:sp>
            <p:nvSpPr>
              <p:cNvPr id="72" name="Rectangle 71">
                <a:extLst>
                  <a:ext uri="{FF2B5EF4-FFF2-40B4-BE49-F238E27FC236}">
                    <a16:creationId xmlns:a16="http://schemas.microsoft.com/office/drawing/2014/main" id="{1F51F51F-2B49-DF75-68BF-D970D11452E3}"/>
                  </a:ext>
                </a:extLst>
              </p:cNvPr>
              <p:cNvSpPr/>
              <p:nvPr/>
            </p:nvSpPr>
            <p:spPr bwMode="auto">
              <a:xfrm>
                <a:off x="2607276" y="1791730"/>
                <a:ext cx="2965622" cy="1970903"/>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sp>
            <p:nvSpPr>
              <p:cNvPr id="73" name="Right Triangle 72">
                <a:extLst>
                  <a:ext uri="{FF2B5EF4-FFF2-40B4-BE49-F238E27FC236}">
                    <a16:creationId xmlns:a16="http://schemas.microsoft.com/office/drawing/2014/main" id="{C8798767-79A9-F843-FB8C-6C54BD1C7515}"/>
                  </a:ext>
                </a:extLst>
              </p:cNvPr>
              <p:cNvSpPr/>
              <p:nvPr/>
            </p:nvSpPr>
            <p:spPr bwMode="auto">
              <a:xfrm rot="5400000">
                <a:off x="5084938" y="2279690"/>
                <a:ext cx="1970903" cy="994985"/>
              </a:xfrm>
              <a:prstGeom prst="rtTriangl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pic>
          <p:nvPicPr>
            <p:cNvPr id="74" name="Picture Placeholder 22">
              <a:extLst>
                <a:ext uri="{FF2B5EF4-FFF2-40B4-BE49-F238E27FC236}">
                  <a16:creationId xmlns:a16="http://schemas.microsoft.com/office/drawing/2014/main" id="{124BDC17-2EBC-E673-E8F8-B50EA13F50C4}"/>
                </a:ext>
              </a:extLst>
            </p:cNvPr>
            <p:cNvPicPr>
              <a:picLocks noChangeAspect="1"/>
            </p:cNvPicPr>
            <p:nvPr/>
          </p:nvPicPr>
          <p:blipFill rotWithShape="1">
            <a:blip r:embed="rId9"/>
            <a:srcRect l="-1544" t="5062" r="1544" b="20321"/>
            <a:stretch/>
          </p:blipFill>
          <p:spPr>
            <a:xfrm>
              <a:off x="2439261" y="3922523"/>
              <a:ext cx="1739295" cy="1699200"/>
            </a:xfrm>
            <a:prstGeom prst="ellipse">
              <a:avLst/>
            </a:prstGeom>
            <a:solidFill>
              <a:schemeClr val="accent2">
                <a:lumMod val="60000"/>
                <a:lumOff val="40000"/>
              </a:schemeClr>
            </a:solidFill>
          </p:spPr>
        </p:pic>
        <p:sp>
          <p:nvSpPr>
            <p:cNvPr id="75" name="TextBox 74">
              <a:extLst>
                <a:ext uri="{FF2B5EF4-FFF2-40B4-BE49-F238E27FC236}">
                  <a16:creationId xmlns:a16="http://schemas.microsoft.com/office/drawing/2014/main" id="{C2F3E6E6-6728-D543-3CC3-773344ED6D12}"/>
                </a:ext>
              </a:extLst>
            </p:cNvPr>
            <p:cNvSpPr txBox="1"/>
            <p:nvPr/>
          </p:nvSpPr>
          <p:spPr>
            <a:xfrm>
              <a:off x="2522491" y="5681714"/>
              <a:ext cx="1581982" cy="215444"/>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marL="0" marR="0" lvl="0" indent="0" algn="ctr" defTabSz="912813" rtl="0" eaLnBrk="0" fontAlgn="base" latinLnBrk="0" hangingPunct="0">
                <a:lnSpc>
                  <a:spcPct val="100000"/>
                </a:lnSpc>
                <a:spcBef>
                  <a:spcPct val="0"/>
                </a:spcBef>
                <a:spcAft>
                  <a:spcPct val="0"/>
                </a:spcAft>
                <a:buClrTx/>
                <a:buSzTx/>
                <a:buFontTx/>
                <a:buNone/>
                <a:tabLst/>
                <a:defRPr/>
              </a:pPr>
              <a:r>
                <a:rPr lang="en-IN" sz="1400" b="1" i="0">
                  <a:solidFill>
                    <a:schemeClr val="accent1"/>
                  </a:solidFill>
                  <a:effectLst/>
                  <a:latin typeface="72" panose="020B0503030000000003" pitchFamily="34" charset="0"/>
                  <a:cs typeface="72" panose="020B0503030000000003" pitchFamily="34" charset="0"/>
                </a:rPr>
                <a:t>Uma Anbazhagan </a:t>
              </a:r>
              <a:endParaRPr kumimoji="0" lang="en-US" sz="1400" b="1" i="0" u="none" strike="noStrike" kern="1200" cap="none" spc="0" normalizeH="0" baseline="0" noProof="0">
                <a:ln>
                  <a:noFill/>
                </a:ln>
                <a:solidFill>
                  <a:schemeClr val="accent1"/>
                </a:solidFill>
                <a:effectLst/>
                <a:uLnTx/>
                <a:uFillTx/>
                <a:latin typeface="72" panose="020B0503030000000003" pitchFamily="34" charset="0"/>
                <a:cs typeface="72" panose="020B0503030000000003" pitchFamily="34" charset="0"/>
              </a:endParaRPr>
            </a:p>
          </p:txBody>
        </p:sp>
        <p:grpSp>
          <p:nvGrpSpPr>
            <p:cNvPr id="94" name="Group 93">
              <a:extLst>
                <a:ext uri="{FF2B5EF4-FFF2-40B4-BE49-F238E27FC236}">
                  <a16:creationId xmlns:a16="http://schemas.microsoft.com/office/drawing/2014/main" id="{A9FDD12A-52DB-EBF6-F4C8-E7227A263DC6}"/>
                </a:ext>
              </a:extLst>
            </p:cNvPr>
            <p:cNvGrpSpPr/>
            <p:nvPr/>
          </p:nvGrpSpPr>
          <p:grpSpPr>
            <a:xfrm>
              <a:off x="2036466" y="5947710"/>
              <a:ext cx="2204450" cy="292388"/>
              <a:chOff x="673154" y="3256073"/>
              <a:chExt cx="2204450" cy="292388"/>
            </a:xfrm>
          </p:grpSpPr>
          <p:sp>
            <p:nvSpPr>
              <p:cNvPr id="95" name="Rectangle 1">
                <a:extLst>
                  <a:ext uri="{FF2B5EF4-FFF2-40B4-BE49-F238E27FC236}">
                    <a16:creationId xmlns:a16="http://schemas.microsoft.com/office/drawing/2014/main" id="{C3FB014F-2789-BBD1-F40F-97B0094C3AFB}"/>
                  </a:ext>
                </a:extLst>
              </p:cNvPr>
              <p:cNvSpPr>
                <a:spLocks noChangeArrowheads="1"/>
              </p:cNvSpPr>
              <p:nvPr/>
            </p:nvSpPr>
            <p:spPr bwMode="auto">
              <a:xfrm>
                <a:off x="673154" y="3256073"/>
                <a:ext cx="220445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3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hlinkClick r:id="rId10" tooltip="https://www.linkedin.com/in/navya-khurana-1b78a6187/"/>
                  </a:rPr>
                  <a:t>LinkedIn</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 </a:t>
                </a:r>
                <a:r>
                  <a:rPr kumimoji="0" lang="en-US" altLang="en-US" sz="11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hlinkClick r:id="rId11" tooltip="https://twitter.com/NavyaKhurana9"/>
                  </a:rPr>
                  <a:t>Twitter</a:t>
                </a:r>
                <a:endParaRPr kumimoji="0" lang="en-US" altLang="en-US" sz="1800" b="1" i="0" u="none" strike="noStrike" kern="1200" cap="none" spc="0" normalizeH="0" baseline="0" noProof="0">
                  <a:ln>
                    <a:noFill/>
                  </a:ln>
                  <a:solidFill>
                    <a:srgbClr val="000000"/>
                  </a:solidFill>
                  <a:effectLst/>
                  <a:uLnTx/>
                  <a:uFillTx/>
                  <a:latin typeface="72" panose="020B0503030000000003" pitchFamily="34" charset="0"/>
                  <a:cs typeface="72" panose="020B0503030000000003" pitchFamily="34" charset="0"/>
                </a:endParaRPr>
              </a:p>
            </p:txBody>
          </p:sp>
          <p:pic>
            <p:nvPicPr>
              <p:cNvPr id="96" name="Picture 2" descr="Image">
                <a:hlinkClick r:id="rId3" tooltip="https://www.linkedin.com/in/navya-khurana-1b78a6187/"/>
                <a:extLst>
                  <a:ext uri="{FF2B5EF4-FFF2-40B4-BE49-F238E27FC236}">
                    <a16:creationId xmlns:a16="http://schemas.microsoft.com/office/drawing/2014/main" id="{2CF0DB24-856D-7F06-B361-19852E4461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640" y="3293678"/>
                <a:ext cx="2032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3" descr="Image">
                <a:hlinkClick r:id="rId4" tooltip="https://twitter.com/NavyaKhurana9"/>
                <a:extLst>
                  <a:ext uri="{FF2B5EF4-FFF2-40B4-BE49-F238E27FC236}">
                    <a16:creationId xmlns:a16="http://schemas.microsoft.com/office/drawing/2014/main" id="{3DBDADBA-4BD5-B9E8-D78A-4EC318CB51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28" y="3357178"/>
                <a:ext cx="203200" cy="152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 name="Group 11">
            <a:extLst>
              <a:ext uri="{FF2B5EF4-FFF2-40B4-BE49-F238E27FC236}">
                <a16:creationId xmlns:a16="http://schemas.microsoft.com/office/drawing/2014/main" id="{D350C41F-ED13-9130-B1E2-9A66D38F2CBD}"/>
              </a:ext>
            </a:extLst>
          </p:cNvPr>
          <p:cNvGrpSpPr/>
          <p:nvPr/>
        </p:nvGrpSpPr>
        <p:grpSpPr>
          <a:xfrm>
            <a:off x="1399680" y="3917818"/>
            <a:ext cx="2997299" cy="2412510"/>
            <a:chOff x="6658231" y="3899740"/>
            <a:chExt cx="2997299" cy="2412510"/>
          </a:xfrm>
        </p:grpSpPr>
        <p:grpSp>
          <p:nvGrpSpPr>
            <p:cNvPr id="76" name="Group 75">
              <a:extLst>
                <a:ext uri="{FF2B5EF4-FFF2-40B4-BE49-F238E27FC236}">
                  <a16:creationId xmlns:a16="http://schemas.microsoft.com/office/drawing/2014/main" id="{7201A727-829F-95BF-9EA3-DB7CA3C8AB4E}"/>
                </a:ext>
              </a:extLst>
            </p:cNvPr>
            <p:cNvGrpSpPr/>
            <p:nvPr/>
          </p:nvGrpSpPr>
          <p:grpSpPr>
            <a:xfrm>
              <a:off x="6658231" y="4773828"/>
              <a:ext cx="2997299" cy="1538422"/>
              <a:chOff x="2607276" y="1791730"/>
              <a:chExt cx="4113601" cy="1970908"/>
            </a:xfrm>
            <a:solidFill>
              <a:schemeClr val="accent2">
                <a:lumMod val="60000"/>
                <a:lumOff val="40000"/>
              </a:schemeClr>
            </a:solidFill>
          </p:grpSpPr>
          <p:sp>
            <p:nvSpPr>
              <p:cNvPr id="77" name="Rectangle 76">
                <a:extLst>
                  <a:ext uri="{FF2B5EF4-FFF2-40B4-BE49-F238E27FC236}">
                    <a16:creationId xmlns:a16="http://schemas.microsoft.com/office/drawing/2014/main" id="{F9DD18E8-E506-4220-BB58-92FD379A874C}"/>
                  </a:ext>
                </a:extLst>
              </p:cNvPr>
              <p:cNvSpPr/>
              <p:nvPr/>
            </p:nvSpPr>
            <p:spPr bwMode="auto">
              <a:xfrm>
                <a:off x="2607276" y="1791730"/>
                <a:ext cx="2965622" cy="1970903"/>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sp>
            <p:nvSpPr>
              <p:cNvPr id="78" name="Right Triangle 77">
                <a:extLst>
                  <a:ext uri="{FF2B5EF4-FFF2-40B4-BE49-F238E27FC236}">
                    <a16:creationId xmlns:a16="http://schemas.microsoft.com/office/drawing/2014/main" id="{0AC3B596-65BA-A69F-25E6-629F43C9D3DE}"/>
                  </a:ext>
                </a:extLst>
              </p:cNvPr>
              <p:cNvSpPr/>
              <p:nvPr/>
            </p:nvSpPr>
            <p:spPr bwMode="auto">
              <a:xfrm rot="5400000">
                <a:off x="5161436" y="2203197"/>
                <a:ext cx="1970902" cy="1147980"/>
              </a:xfrm>
              <a:prstGeom prst="rtTriangl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pic>
          <p:nvPicPr>
            <p:cNvPr id="79" name="Picture Placeholder 26">
              <a:extLst>
                <a:ext uri="{FF2B5EF4-FFF2-40B4-BE49-F238E27FC236}">
                  <a16:creationId xmlns:a16="http://schemas.microsoft.com/office/drawing/2014/main" id="{EE187769-E5BE-8A32-A50A-81D183125B83}"/>
                </a:ext>
              </a:extLst>
            </p:cNvPr>
            <p:cNvPicPr>
              <a:picLocks noChangeAspect="1"/>
            </p:cNvPicPr>
            <p:nvPr/>
          </p:nvPicPr>
          <p:blipFill>
            <a:blip r:embed="rId12"/>
            <a:srcRect t="1113" b="1113"/>
            <a:stretch>
              <a:fillRect/>
            </a:stretch>
          </p:blipFill>
          <p:spPr>
            <a:xfrm>
              <a:off x="7171068" y="3899740"/>
              <a:ext cx="1737881" cy="1699200"/>
            </a:xfrm>
            <a:prstGeom prst="ellipse">
              <a:avLst/>
            </a:prstGeom>
            <a:solidFill>
              <a:schemeClr val="accent2">
                <a:lumMod val="60000"/>
                <a:lumOff val="40000"/>
              </a:schemeClr>
            </a:solidFill>
          </p:spPr>
        </p:pic>
        <p:sp>
          <p:nvSpPr>
            <p:cNvPr id="80" name="TextBox 79">
              <a:extLst>
                <a:ext uri="{FF2B5EF4-FFF2-40B4-BE49-F238E27FC236}">
                  <a16:creationId xmlns:a16="http://schemas.microsoft.com/office/drawing/2014/main" id="{100C496A-28C9-EA41-FA24-3288D9B56F00}"/>
                </a:ext>
              </a:extLst>
            </p:cNvPr>
            <p:cNvSpPr txBox="1"/>
            <p:nvPr/>
          </p:nvSpPr>
          <p:spPr>
            <a:xfrm>
              <a:off x="7155031" y="5665282"/>
              <a:ext cx="1740801" cy="215444"/>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marL="0" marR="0" lvl="0" indent="0" algn="ctr" defTabSz="912813"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470CED"/>
                  </a:solidFill>
                  <a:effectLst/>
                  <a:uLnTx/>
                  <a:uFillTx/>
                  <a:latin typeface="72" panose="020B0503030000000003" pitchFamily="34" charset="0"/>
                  <a:ea typeface="+mn-ea"/>
                  <a:cs typeface="72" panose="020B0503030000000003" pitchFamily="34" charset="0"/>
                </a:rPr>
                <a:t>Lalit Mohan Sharma</a:t>
              </a:r>
            </a:p>
          </p:txBody>
        </p:sp>
        <p:grpSp>
          <p:nvGrpSpPr>
            <p:cNvPr id="98" name="Group 97">
              <a:extLst>
                <a:ext uri="{FF2B5EF4-FFF2-40B4-BE49-F238E27FC236}">
                  <a16:creationId xmlns:a16="http://schemas.microsoft.com/office/drawing/2014/main" id="{009F29A6-0857-A1F0-D670-2A239B780F22}"/>
                </a:ext>
              </a:extLst>
            </p:cNvPr>
            <p:cNvGrpSpPr/>
            <p:nvPr/>
          </p:nvGrpSpPr>
          <p:grpSpPr>
            <a:xfrm>
              <a:off x="6769154" y="5923975"/>
              <a:ext cx="2204450" cy="292388"/>
              <a:chOff x="673154" y="3256073"/>
              <a:chExt cx="2204450" cy="292388"/>
            </a:xfrm>
          </p:grpSpPr>
          <p:sp>
            <p:nvSpPr>
              <p:cNvPr id="99" name="Rectangle 1">
                <a:extLst>
                  <a:ext uri="{FF2B5EF4-FFF2-40B4-BE49-F238E27FC236}">
                    <a16:creationId xmlns:a16="http://schemas.microsoft.com/office/drawing/2014/main" id="{D38BAE4A-97EF-8299-4D74-6491416A1B18}"/>
                  </a:ext>
                </a:extLst>
              </p:cNvPr>
              <p:cNvSpPr>
                <a:spLocks noChangeArrowheads="1"/>
              </p:cNvSpPr>
              <p:nvPr/>
            </p:nvSpPr>
            <p:spPr bwMode="auto">
              <a:xfrm>
                <a:off x="673154" y="3256073"/>
                <a:ext cx="220445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3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hlinkClick r:id="rId13" tooltip="https://www.linkedin.com/in/navya-khurana-1b78a6187/"/>
                  </a:rPr>
                  <a:t>LinkedIn</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 </a:t>
                </a:r>
                <a:r>
                  <a:rPr kumimoji="0" lang="en-US" altLang="en-US" sz="11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hlinkClick r:id="rId14" tooltip="https://twitter.com/NavyaKhurana9"/>
                  </a:rPr>
                  <a:t>Twitter</a:t>
                </a:r>
                <a:endParaRPr kumimoji="0" lang="en-US" altLang="en-US" sz="1800" b="1" i="0" u="none" strike="noStrike" kern="1200" cap="none" spc="0" normalizeH="0" baseline="0" noProof="0">
                  <a:ln>
                    <a:noFill/>
                  </a:ln>
                  <a:solidFill>
                    <a:srgbClr val="000000"/>
                  </a:solidFill>
                  <a:effectLst/>
                  <a:uLnTx/>
                  <a:uFillTx/>
                  <a:latin typeface="72" panose="020B0503030000000003" pitchFamily="34" charset="0"/>
                  <a:cs typeface="72" panose="020B0503030000000003" pitchFamily="34" charset="0"/>
                </a:endParaRPr>
              </a:p>
            </p:txBody>
          </p:sp>
          <p:pic>
            <p:nvPicPr>
              <p:cNvPr id="100" name="Picture 2" descr="Image">
                <a:hlinkClick r:id="rId3" tooltip="https://www.linkedin.com/in/navya-khurana-1b78a6187/"/>
                <a:extLst>
                  <a:ext uri="{FF2B5EF4-FFF2-40B4-BE49-F238E27FC236}">
                    <a16:creationId xmlns:a16="http://schemas.microsoft.com/office/drawing/2014/main" id="{4A5B4638-1C5F-65C0-DE7F-B9FA7CDF9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640" y="3293678"/>
                <a:ext cx="2032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 descr="Image">
                <a:hlinkClick r:id="rId4" tooltip="https://twitter.com/NavyaKhurana9"/>
                <a:extLst>
                  <a:ext uri="{FF2B5EF4-FFF2-40B4-BE49-F238E27FC236}">
                    <a16:creationId xmlns:a16="http://schemas.microsoft.com/office/drawing/2014/main" id="{A08F6F63-42E6-C871-8754-ED31DDB337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28" y="3357178"/>
                <a:ext cx="203200" cy="1524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 name="Title 1">
            <a:extLst>
              <a:ext uri="{FF2B5EF4-FFF2-40B4-BE49-F238E27FC236}">
                <a16:creationId xmlns:a16="http://schemas.microsoft.com/office/drawing/2014/main" id="{F7EB636E-3E49-6C9E-3EC9-0E1B59E98B94}"/>
              </a:ext>
            </a:extLst>
          </p:cNvPr>
          <p:cNvSpPr txBox="1">
            <a:spLocks/>
          </p:cNvSpPr>
          <p:nvPr/>
        </p:nvSpPr>
        <p:spPr>
          <a:xfrm>
            <a:off x="375490" y="437360"/>
            <a:ext cx="11441020" cy="4708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US" sz="3600" b="1" spc="-40">
                <a:solidFill>
                  <a:srgbClr val="470CED"/>
                </a:solidFill>
                <a:latin typeface="72" panose="020B0503030000000003" pitchFamily="34" charset="0"/>
                <a:cs typeface="72" panose="020B0503030000000003" pitchFamily="34" charset="0"/>
              </a:rPr>
              <a:t>Contributors</a:t>
            </a:r>
          </a:p>
        </p:txBody>
      </p:sp>
      <p:pic>
        <p:nvPicPr>
          <p:cNvPr id="6" name="Graphic 5">
            <a:extLst>
              <a:ext uri="{FF2B5EF4-FFF2-40B4-BE49-F238E27FC236}">
                <a16:creationId xmlns:a16="http://schemas.microsoft.com/office/drawing/2014/main" id="{585FE71C-73DE-F8A1-FAEF-A4211A5937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841" y="6466497"/>
            <a:ext cx="718164" cy="343470"/>
          </a:xfrm>
          <a:prstGeom prst="rect">
            <a:avLst/>
          </a:prstGeom>
        </p:spPr>
      </p:pic>
      <p:pic>
        <p:nvPicPr>
          <p:cNvPr id="7" name="Picture 6">
            <a:extLst>
              <a:ext uri="{FF2B5EF4-FFF2-40B4-BE49-F238E27FC236}">
                <a16:creationId xmlns:a16="http://schemas.microsoft.com/office/drawing/2014/main" id="{07DCE869-D8EC-77A2-9F0E-8415EDB24C5A}"/>
              </a:ext>
            </a:extLst>
          </p:cNvPr>
          <p:cNvPicPr>
            <a:picLocks noChangeAspect="1"/>
          </p:cNvPicPr>
          <p:nvPr/>
        </p:nvPicPr>
        <p:blipFill>
          <a:blip r:embed="rId17"/>
          <a:stretch>
            <a:fillRect/>
          </a:stretch>
        </p:blipFill>
        <p:spPr>
          <a:xfrm>
            <a:off x="11178421" y="6079387"/>
            <a:ext cx="721480" cy="631392"/>
          </a:xfrm>
          <a:prstGeom prst="rect">
            <a:avLst/>
          </a:prstGeom>
        </p:spPr>
      </p:pic>
      <p:grpSp>
        <p:nvGrpSpPr>
          <p:cNvPr id="4" name="Group 3">
            <a:extLst>
              <a:ext uri="{FF2B5EF4-FFF2-40B4-BE49-F238E27FC236}">
                <a16:creationId xmlns:a16="http://schemas.microsoft.com/office/drawing/2014/main" id="{F72E903D-A778-5082-1F0D-8354AF6027F7}"/>
              </a:ext>
            </a:extLst>
          </p:cNvPr>
          <p:cNvGrpSpPr/>
          <p:nvPr/>
        </p:nvGrpSpPr>
        <p:grpSpPr>
          <a:xfrm>
            <a:off x="9200907" y="1248245"/>
            <a:ext cx="2890624" cy="2410321"/>
            <a:chOff x="8626685" y="1218841"/>
            <a:chExt cx="2890624" cy="2410321"/>
          </a:xfrm>
        </p:grpSpPr>
        <p:grpSp>
          <p:nvGrpSpPr>
            <p:cNvPr id="5" name="Group 4">
              <a:extLst>
                <a:ext uri="{FF2B5EF4-FFF2-40B4-BE49-F238E27FC236}">
                  <a16:creationId xmlns:a16="http://schemas.microsoft.com/office/drawing/2014/main" id="{842AD647-4ED4-FFCE-0F6A-9DF5D5095DCD}"/>
                </a:ext>
              </a:extLst>
            </p:cNvPr>
            <p:cNvGrpSpPr/>
            <p:nvPr/>
          </p:nvGrpSpPr>
          <p:grpSpPr>
            <a:xfrm>
              <a:off x="8626685" y="2090745"/>
              <a:ext cx="2890624" cy="1538417"/>
              <a:chOff x="2607276" y="1791730"/>
              <a:chExt cx="4224895" cy="1970903"/>
            </a:xfrm>
            <a:solidFill>
              <a:schemeClr val="accent2">
                <a:lumMod val="60000"/>
                <a:lumOff val="40000"/>
              </a:schemeClr>
            </a:solidFill>
          </p:grpSpPr>
          <p:sp>
            <p:nvSpPr>
              <p:cNvPr id="19" name="Rectangle 18">
                <a:extLst>
                  <a:ext uri="{FF2B5EF4-FFF2-40B4-BE49-F238E27FC236}">
                    <a16:creationId xmlns:a16="http://schemas.microsoft.com/office/drawing/2014/main" id="{629F55FA-6837-C1B1-5FB1-E99EF2117197}"/>
                  </a:ext>
                </a:extLst>
              </p:cNvPr>
              <p:cNvSpPr/>
              <p:nvPr/>
            </p:nvSpPr>
            <p:spPr bwMode="auto">
              <a:xfrm>
                <a:off x="2607276" y="1791730"/>
                <a:ext cx="3074186" cy="1970903"/>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sp>
            <p:nvSpPr>
              <p:cNvPr id="20" name="Right Triangle 19">
                <a:extLst>
                  <a:ext uri="{FF2B5EF4-FFF2-40B4-BE49-F238E27FC236}">
                    <a16:creationId xmlns:a16="http://schemas.microsoft.com/office/drawing/2014/main" id="{B8CFC257-0ADE-53FB-C3DF-3B4377B53591}"/>
                  </a:ext>
                </a:extLst>
              </p:cNvPr>
              <p:cNvSpPr/>
              <p:nvPr/>
            </p:nvSpPr>
            <p:spPr bwMode="auto">
              <a:xfrm rot="5400000">
                <a:off x="5267724" y="2198185"/>
                <a:ext cx="1970902" cy="1157992"/>
              </a:xfrm>
              <a:prstGeom prst="rtTriangl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pic>
          <p:nvPicPr>
            <p:cNvPr id="8" name="Picture Placeholder 28">
              <a:extLst>
                <a:ext uri="{FF2B5EF4-FFF2-40B4-BE49-F238E27FC236}">
                  <a16:creationId xmlns:a16="http://schemas.microsoft.com/office/drawing/2014/main" id="{92B3646E-D1F1-089F-F29F-70B736094E74}"/>
                </a:ext>
              </a:extLst>
            </p:cNvPr>
            <p:cNvPicPr>
              <a:picLocks noChangeAspect="1"/>
            </p:cNvPicPr>
            <p:nvPr/>
          </p:nvPicPr>
          <p:blipFill>
            <a:blip r:embed="rId18"/>
            <a:srcRect t="1153" b="1153"/>
            <a:stretch/>
          </p:blipFill>
          <p:spPr>
            <a:xfrm>
              <a:off x="9030576" y="1218841"/>
              <a:ext cx="1739295" cy="1699200"/>
            </a:xfrm>
            <a:prstGeom prst="ellipse">
              <a:avLst/>
            </a:prstGeom>
            <a:solidFill>
              <a:schemeClr val="accent2">
                <a:lumMod val="60000"/>
                <a:lumOff val="40000"/>
              </a:schemeClr>
            </a:solidFill>
          </p:spPr>
        </p:pic>
        <p:sp>
          <p:nvSpPr>
            <p:cNvPr id="14" name="TextBox 13">
              <a:extLst>
                <a:ext uri="{FF2B5EF4-FFF2-40B4-BE49-F238E27FC236}">
                  <a16:creationId xmlns:a16="http://schemas.microsoft.com/office/drawing/2014/main" id="{0C993222-CCD9-A417-A432-DA57C391DDF8}"/>
                </a:ext>
              </a:extLst>
            </p:cNvPr>
            <p:cNvSpPr txBox="1"/>
            <p:nvPr/>
          </p:nvSpPr>
          <p:spPr>
            <a:xfrm>
              <a:off x="9120989" y="2998257"/>
              <a:ext cx="1556084" cy="215444"/>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lgn="ctr" fontAlgn="base"/>
              <a:r>
                <a:rPr lang="en-IN" sz="1400" b="1" i="0">
                  <a:solidFill>
                    <a:schemeClr val="accent1"/>
                  </a:solidFill>
                  <a:effectLst/>
                  <a:latin typeface="72" panose="020B0503030000000003" pitchFamily="34" charset="0"/>
                  <a:cs typeface="72" panose="020B0503030000000003" pitchFamily="34" charset="0"/>
                </a:rPr>
                <a:t>Akash Amarendra</a:t>
              </a:r>
            </a:p>
          </p:txBody>
        </p:sp>
        <p:grpSp>
          <p:nvGrpSpPr>
            <p:cNvPr id="15" name="Group 14">
              <a:extLst>
                <a:ext uri="{FF2B5EF4-FFF2-40B4-BE49-F238E27FC236}">
                  <a16:creationId xmlns:a16="http://schemas.microsoft.com/office/drawing/2014/main" id="{E20F4E07-6382-FADC-3F64-D6F3AA6F971C}"/>
                </a:ext>
              </a:extLst>
            </p:cNvPr>
            <p:cNvGrpSpPr/>
            <p:nvPr/>
          </p:nvGrpSpPr>
          <p:grpSpPr>
            <a:xfrm>
              <a:off x="8626685" y="3276728"/>
              <a:ext cx="2204450" cy="292388"/>
              <a:chOff x="673154" y="3256073"/>
              <a:chExt cx="2204450" cy="292388"/>
            </a:xfrm>
          </p:grpSpPr>
          <p:sp>
            <p:nvSpPr>
              <p:cNvPr id="16" name="Rectangle 1">
                <a:extLst>
                  <a:ext uri="{FF2B5EF4-FFF2-40B4-BE49-F238E27FC236}">
                    <a16:creationId xmlns:a16="http://schemas.microsoft.com/office/drawing/2014/main" id="{29544256-429C-6E47-F505-C19DD134C775}"/>
                  </a:ext>
                </a:extLst>
              </p:cNvPr>
              <p:cNvSpPr>
                <a:spLocks noChangeArrowheads="1"/>
              </p:cNvSpPr>
              <p:nvPr/>
            </p:nvSpPr>
            <p:spPr bwMode="auto">
              <a:xfrm>
                <a:off x="673154" y="3256073"/>
                <a:ext cx="220445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3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hlinkClick r:id="rId19" tooltip="https://www.linkedin.com/in/navya-khurana-1b78a6187/"/>
                  </a:rPr>
                  <a:t>LinkedIn</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 </a:t>
                </a:r>
                <a:r>
                  <a:rPr kumimoji="0" lang="en-US" altLang="en-US" sz="11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rPr>
                  <a:t>Twitter</a:t>
                </a:r>
                <a:endParaRPr kumimoji="0" lang="en-US" altLang="en-US" sz="1800" b="1" i="0" u="none" strike="noStrike" kern="1200" cap="none" spc="0" normalizeH="0" baseline="0" noProof="0">
                  <a:ln>
                    <a:noFill/>
                  </a:ln>
                  <a:solidFill>
                    <a:srgbClr val="000000"/>
                  </a:solidFill>
                  <a:effectLst/>
                  <a:uLnTx/>
                  <a:uFillTx/>
                  <a:latin typeface="72" panose="020B0503030000000003" pitchFamily="34" charset="0"/>
                  <a:cs typeface="72" panose="020B0503030000000003" pitchFamily="34" charset="0"/>
                </a:endParaRPr>
              </a:p>
            </p:txBody>
          </p:sp>
          <p:pic>
            <p:nvPicPr>
              <p:cNvPr id="17" name="Picture 2" descr="Image">
                <a:hlinkClick r:id="rId3" tooltip="https://www.linkedin.com/in/navya-khurana-1b78a6187/"/>
                <a:extLst>
                  <a:ext uri="{FF2B5EF4-FFF2-40B4-BE49-F238E27FC236}">
                    <a16:creationId xmlns:a16="http://schemas.microsoft.com/office/drawing/2014/main" id="{949B6D77-667A-F250-F7B1-19C5ABFD2E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640" y="3293678"/>
                <a:ext cx="2032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Image">
                <a:hlinkClick r:id="rId4" tooltip="https://twitter.com/NavyaKhurana9"/>
                <a:extLst>
                  <a:ext uri="{FF2B5EF4-FFF2-40B4-BE49-F238E27FC236}">
                    <a16:creationId xmlns:a16="http://schemas.microsoft.com/office/drawing/2014/main" id="{E6DC8558-2F03-FD5B-D00F-BDC0A92C15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28" y="3357178"/>
                <a:ext cx="203200" cy="152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1" name="Group 40">
            <a:extLst>
              <a:ext uri="{FF2B5EF4-FFF2-40B4-BE49-F238E27FC236}">
                <a16:creationId xmlns:a16="http://schemas.microsoft.com/office/drawing/2014/main" id="{542BAEFD-B0F0-6EE1-C9EB-E421E6C7E0C4}"/>
              </a:ext>
            </a:extLst>
          </p:cNvPr>
          <p:cNvGrpSpPr/>
          <p:nvPr/>
        </p:nvGrpSpPr>
        <p:grpSpPr>
          <a:xfrm>
            <a:off x="74841" y="1233293"/>
            <a:ext cx="3074719" cy="2425274"/>
            <a:chOff x="4600439" y="1203889"/>
            <a:chExt cx="3074719" cy="2425274"/>
          </a:xfrm>
        </p:grpSpPr>
        <p:grpSp>
          <p:nvGrpSpPr>
            <p:cNvPr id="42" name="Group 41">
              <a:extLst>
                <a:ext uri="{FF2B5EF4-FFF2-40B4-BE49-F238E27FC236}">
                  <a16:creationId xmlns:a16="http://schemas.microsoft.com/office/drawing/2014/main" id="{EAF07DB3-67D4-8C80-BE3E-D93984789671}"/>
                </a:ext>
              </a:extLst>
            </p:cNvPr>
            <p:cNvGrpSpPr/>
            <p:nvPr/>
          </p:nvGrpSpPr>
          <p:grpSpPr>
            <a:xfrm>
              <a:off x="4600439" y="2090745"/>
              <a:ext cx="3074719" cy="1538418"/>
              <a:chOff x="2607276" y="1791730"/>
              <a:chExt cx="3989092" cy="1970904"/>
            </a:xfrm>
            <a:solidFill>
              <a:schemeClr val="accent2">
                <a:lumMod val="60000"/>
                <a:lumOff val="40000"/>
              </a:schemeClr>
            </a:solidFill>
          </p:grpSpPr>
          <p:sp>
            <p:nvSpPr>
              <p:cNvPr id="49" name="Rectangle 48">
                <a:extLst>
                  <a:ext uri="{FF2B5EF4-FFF2-40B4-BE49-F238E27FC236}">
                    <a16:creationId xmlns:a16="http://schemas.microsoft.com/office/drawing/2014/main" id="{378947EE-C465-36AA-2539-579FBBDB8FBE}"/>
                  </a:ext>
                </a:extLst>
              </p:cNvPr>
              <p:cNvSpPr/>
              <p:nvPr/>
            </p:nvSpPr>
            <p:spPr bwMode="auto">
              <a:xfrm>
                <a:off x="2607276" y="1791730"/>
                <a:ext cx="2965622" cy="1970903"/>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sp>
            <p:nvSpPr>
              <p:cNvPr id="50" name="Right Triangle 49">
                <a:extLst>
                  <a:ext uri="{FF2B5EF4-FFF2-40B4-BE49-F238E27FC236}">
                    <a16:creationId xmlns:a16="http://schemas.microsoft.com/office/drawing/2014/main" id="{D6991D32-3FB1-ABAE-F63E-EFDA46F050C8}"/>
                  </a:ext>
                </a:extLst>
              </p:cNvPr>
              <p:cNvSpPr/>
              <p:nvPr/>
            </p:nvSpPr>
            <p:spPr bwMode="auto">
              <a:xfrm rot="5400000">
                <a:off x="5099181" y="2265447"/>
                <a:ext cx="1970903" cy="1023471"/>
              </a:xfrm>
              <a:prstGeom prst="rtTriangl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pic>
          <p:nvPicPr>
            <p:cNvPr id="43" name="Picture Placeholder 24">
              <a:extLst>
                <a:ext uri="{FF2B5EF4-FFF2-40B4-BE49-F238E27FC236}">
                  <a16:creationId xmlns:a16="http://schemas.microsoft.com/office/drawing/2014/main" id="{40F7B447-161C-1A78-9C33-8D11386F599F}"/>
                </a:ext>
              </a:extLst>
            </p:cNvPr>
            <p:cNvPicPr>
              <a:picLocks noChangeAspect="1"/>
            </p:cNvPicPr>
            <p:nvPr/>
          </p:nvPicPr>
          <p:blipFill>
            <a:blip r:embed="rId20"/>
            <a:srcRect t="1113" b="1113"/>
            <a:stretch/>
          </p:blipFill>
          <p:spPr>
            <a:xfrm>
              <a:off x="5077028" y="1203889"/>
              <a:ext cx="1737881" cy="1699200"/>
            </a:xfrm>
            <a:prstGeom prst="ellipse">
              <a:avLst/>
            </a:prstGeom>
            <a:solidFill>
              <a:schemeClr val="accent2">
                <a:lumMod val="60000"/>
                <a:lumOff val="40000"/>
              </a:schemeClr>
            </a:solidFill>
          </p:spPr>
        </p:pic>
        <p:sp>
          <p:nvSpPr>
            <p:cNvPr id="44" name="TextBox 43">
              <a:extLst>
                <a:ext uri="{FF2B5EF4-FFF2-40B4-BE49-F238E27FC236}">
                  <a16:creationId xmlns:a16="http://schemas.microsoft.com/office/drawing/2014/main" id="{0162EEB4-95E1-A0E3-8FC2-29C119475476}"/>
                </a:ext>
              </a:extLst>
            </p:cNvPr>
            <p:cNvSpPr txBox="1"/>
            <p:nvPr/>
          </p:nvSpPr>
          <p:spPr>
            <a:xfrm>
              <a:off x="4639310" y="2941286"/>
              <a:ext cx="2438502" cy="215444"/>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marL="0" marR="0" lvl="0" indent="0" algn="ctr" defTabSz="912813" rtl="0" eaLnBrk="0" fontAlgn="base" latinLnBrk="0" hangingPunct="0">
                <a:lnSpc>
                  <a:spcPct val="100000"/>
                </a:lnSpc>
                <a:spcBef>
                  <a:spcPct val="0"/>
                </a:spcBef>
                <a:spcAft>
                  <a:spcPct val="0"/>
                </a:spcAft>
                <a:buClrTx/>
                <a:buSzTx/>
                <a:buFontTx/>
                <a:buNone/>
                <a:tabLst/>
                <a:defRPr/>
              </a:pPr>
              <a:r>
                <a:rPr lang="en-IN" sz="1400" b="1" i="0">
                  <a:solidFill>
                    <a:schemeClr val="accent1"/>
                  </a:solidFill>
                  <a:effectLst/>
                  <a:latin typeface="72" panose="020B0503030000000003" pitchFamily="34" charset="0"/>
                  <a:cs typeface="72" panose="020B0503030000000003" pitchFamily="34" charset="0"/>
                </a:rPr>
                <a:t>Sangeetha Krishnamoorthy</a:t>
              </a:r>
              <a:endParaRPr kumimoji="0" lang="en-US" sz="1400" b="1" i="0" u="none" strike="noStrike" kern="1200" cap="none" spc="0" normalizeH="0" baseline="0" noProof="0">
                <a:ln>
                  <a:noFill/>
                </a:ln>
                <a:solidFill>
                  <a:schemeClr val="accent1"/>
                </a:solidFill>
                <a:effectLst/>
                <a:uLnTx/>
                <a:uFillTx/>
                <a:latin typeface="72" panose="020B0503030000000003" pitchFamily="34" charset="0"/>
                <a:cs typeface="72" panose="020B0503030000000003" pitchFamily="34" charset="0"/>
              </a:endParaRPr>
            </a:p>
          </p:txBody>
        </p:sp>
        <p:grpSp>
          <p:nvGrpSpPr>
            <p:cNvPr id="45" name="Group 44">
              <a:extLst>
                <a:ext uri="{FF2B5EF4-FFF2-40B4-BE49-F238E27FC236}">
                  <a16:creationId xmlns:a16="http://schemas.microsoft.com/office/drawing/2014/main" id="{F1434586-3772-2797-2EC8-54FD7A37D79A}"/>
                </a:ext>
              </a:extLst>
            </p:cNvPr>
            <p:cNvGrpSpPr/>
            <p:nvPr/>
          </p:nvGrpSpPr>
          <p:grpSpPr>
            <a:xfrm>
              <a:off x="4600440" y="3239130"/>
              <a:ext cx="2204450" cy="292388"/>
              <a:chOff x="673154" y="3256073"/>
              <a:chExt cx="2204450" cy="292388"/>
            </a:xfrm>
          </p:grpSpPr>
          <p:sp>
            <p:nvSpPr>
              <p:cNvPr id="46" name="Rectangle 1">
                <a:extLst>
                  <a:ext uri="{FF2B5EF4-FFF2-40B4-BE49-F238E27FC236}">
                    <a16:creationId xmlns:a16="http://schemas.microsoft.com/office/drawing/2014/main" id="{FBA2953A-E9F7-AEE9-67FC-FCE6D1CFB761}"/>
                  </a:ext>
                </a:extLst>
              </p:cNvPr>
              <p:cNvSpPr>
                <a:spLocks noChangeArrowheads="1"/>
              </p:cNvSpPr>
              <p:nvPr/>
            </p:nvSpPr>
            <p:spPr bwMode="auto">
              <a:xfrm>
                <a:off x="673154" y="3256073"/>
                <a:ext cx="220445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3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hlinkClick r:id="rId21" tooltip="https://www.linkedin.com/in/navya-khurana-1b78a6187/"/>
                  </a:rPr>
                  <a:t>LinkedIn</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hlinkClick r:id="rId21" tooltip="https://www.linkedin.com/in/navya-khurana-1b78a6187/"/>
                  </a:rPr>
                  <a:t> </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hlinkClick r:id="rId22" tooltip="https://twitter.com/NavyaKhurana9"/>
                  </a:rPr>
                  <a:t>Twitter</a:t>
                </a:r>
                <a:endParaRPr kumimoji="0" lang="en-US" altLang="en-US" sz="1800" b="1" i="0" u="none" strike="noStrike" kern="1200" cap="none" spc="0" normalizeH="0" baseline="0" noProof="0">
                  <a:ln>
                    <a:noFill/>
                  </a:ln>
                  <a:solidFill>
                    <a:srgbClr val="000000"/>
                  </a:solidFill>
                  <a:effectLst/>
                  <a:uLnTx/>
                  <a:uFillTx/>
                  <a:latin typeface="72" panose="020B0503030000000003" pitchFamily="34" charset="0"/>
                  <a:cs typeface="72" panose="020B0503030000000003" pitchFamily="34" charset="0"/>
                </a:endParaRPr>
              </a:p>
            </p:txBody>
          </p:sp>
          <p:pic>
            <p:nvPicPr>
              <p:cNvPr id="47" name="Picture 2" descr="Image">
                <a:hlinkClick r:id="rId3" tooltip="https://www.linkedin.com/in/navya-khurana-1b78a6187/"/>
                <a:extLst>
                  <a:ext uri="{FF2B5EF4-FFF2-40B4-BE49-F238E27FC236}">
                    <a16:creationId xmlns:a16="http://schemas.microsoft.com/office/drawing/2014/main" id="{BFEF798A-1B41-CF37-5C6A-7608F6B6A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640" y="3293678"/>
                <a:ext cx="2032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descr="Image">
                <a:hlinkClick r:id="rId4" tooltip="https://twitter.com/NavyaKhurana9"/>
                <a:extLst>
                  <a:ext uri="{FF2B5EF4-FFF2-40B4-BE49-F238E27FC236}">
                    <a16:creationId xmlns:a16="http://schemas.microsoft.com/office/drawing/2014/main" id="{BDD42633-78E4-616B-A2A3-A51F5CD19E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28" y="3357178"/>
                <a:ext cx="203200" cy="152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 name="Group 10">
            <a:extLst>
              <a:ext uri="{FF2B5EF4-FFF2-40B4-BE49-F238E27FC236}">
                <a16:creationId xmlns:a16="http://schemas.microsoft.com/office/drawing/2014/main" id="{C1E7732E-7195-B22E-5FE0-627C0002D225}"/>
              </a:ext>
            </a:extLst>
          </p:cNvPr>
          <p:cNvGrpSpPr/>
          <p:nvPr/>
        </p:nvGrpSpPr>
        <p:grpSpPr>
          <a:xfrm>
            <a:off x="6226619" y="1250948"/>
            <a:ext cx="2887210" cy="2412634"/>
            <a:chOff x="8626685" y="1216530"/>
            <a:chExt cx="2887210" cy="2412634"/>
          </a:xfrm>
        </p:grpSpPr>
        <p:grpSp>
          <p:nvGrpSpPr>
            <p:cNvPr id="21" name="Group 20">
              <a:extLst>
                <a:ext uri="{FF2B5EF4-FFF2-40B4-BE49-F238E27FC236}">
                  <a16:creationId xmlns:a16="http://schemas.microsoft.com/office/drawing/2014/main" id="{0359FE29-80C8-2DD3-FE0D-2ECA043343C0}"/>
                </a:ext>
              </a:extLst>
            </p:cNvPr>
            <p:cNvGrpSpPr/>
            <p:nvPr/>
          </p:nvGrpSpPr>
          <p:grpSpPr>
            <a:xfrm>
              <a:off x="8626685" y="2090745"/>
              <a:ext cx="2887210" cy="1538419"/>
              <a:chOff x="2607276" y="1791730"/>
              <a:chExt cx="4219905" cy="1970905"/>
            </a:xfrm>
            <a:solidFill>
              <a:schemeClr val="accent2">
                <a:lumMod val="60000"/>
                <a:lumOff val="40000"/>
              </a:schemeClr>
            </a:solidFill>
          </p:grpSpPr>
          <p:sp>
            <p:nvSpPr>
              <p:cNvPr id="28" name="Rectangle 27">
                <a:extLst>
                  <a:ext uri="{FF2B5EF4-FFF2-40B4-BE49-F238E27FC236}">
                    <a16:creationId xmlns:a16="http://schemas.microsoft.com/office/drawing/2014/main" id="{32BBDF2D-ACBE-FA35-BA6F-2B27E5A8BFDC}"/>
                  </a:ext>
                </a:extLst>
              </p:cNvPr>
              <p:cNvSpPr/>
              <p:nvPr/>
            </p:nvSpPr>
            <p:spPr bwMode="auto">
              <a:xfrm>
                <a:off x="2607276" y="1791730"/>
                <a:ext cx="3074186" cy="1970903"/>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sp>
            <p:nvSpPr>
              <p:cNvPr id="29" name="Right Triangle 28">
                <a:extLst>
                  <a:ext uri="{FF2B5EF4-FFF2-40B4-BE49-F238E27FC236}">
                    <a16:creationId xmlns:a16="http://schemas.microsoft.com/office/drawing/2014/main" id="{CDA3BBE1-6D81-D0B4-DAC4-7AC3C6961112}"/>
                  </a:ext>
                </a:extLst>
              </p:cNvPr>
              <p:cNvSpPr/>
              <p:nvPr/>
            </p:nvSpPr>
            <p:spPr bwMode="auto">
              <a:xfrm rot="5400000">
                <a:off x="5265228" y="2200682"/>
                <a:ext cx="1970902" cy="1153004"/>
              </a:xfrm>
              <a:prstGeom prst="rtTriangl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1"/>
                  </a:gradFill>
                  <a:effectLst/>
                  <a:uLnTx/>
                  <a:uFillTx/>
                  <a:latin typeface="72" panose="020B0503030000000003" pitchFamily="34" charset="0"/>
                  <a:ea typeface="Segoe UI" pitchFamily="34" charset="0"/>
                  <a:cs typeface="72" panose="020B0503030000000003" pitchFamily="34" charset="0"/>
                </a:endParaRPr>
              </a:p>
            </p:txBody>
          </p:sp>
        </p:grpSp>
        <p:pic>
          <p:nvPicPr>
            <p:cNvPr id="22" name="Picture Placeholder 28">
              <a:extLst>
                <a:ext uri="{FF2B5EF4-FFF2-40B4-BE49-F238E27FC236}">
                  <a16:creationId xmlns:a16="http://schemas.microsoft.com/office/drawing/2014/main" id="{4660CE37-CDB1-D795-D270-494891AC82F2}"/>
                </a:ext>
              </a:extLst>
            </p:cNvPr>
            <p:cNvPicPr>
              <a:picLocks noChangeAspect="1"/>
            </p:cNvPicPr>
            <p:nvPr/>
          </p:nvPicPr>
          <p:blipFill>
            <a:blip r:embed="rId23"/>
            <a:srcRect t="1153" b="1153"/>
            <a:stretch/>
          </p:blipFill>
          <p:spPr>
            <a:xfrm>
              <a:off x="9033376" y="1216530"/>
              <a:ext cx="1739295" cy="1699200"/>
            </a:xfrm>
            <a:prstGeom prst="ellipse">
              <a:avLst/>
            </a:prstGeom>
            <a:solidFill>
              <a:schemeClr val="accent2">
                <a:lumMod val="60000"/>
                <a:lumOff val="40000"/>
              </a:schemeClr>
            </a:solidFill>
          </p:spPr>
        </p:pic>
        <p:sp>
          <p:nvSpPr>
            <p:cNvPr id="23" name="TextBox 22">
              <a:extLst>
                <a:ext uri="{FF2B5EF4-FFF2-40B4-BE49-F238E27FC236}">
                  <a16:creationId xmlns:a16="http://schemas.microsoft.com/office/drawing/2014/main" id="{CAD2C9F2-ACC0-E1B3-447D-DB744CB56851}"/>
                </a:ext>
              </a:extLst>
            </p:cNvPr>
            <p:cNvSpPr txBox="1"/>
            <p:nvPr/>
          </p:nvSpPr>
          <p:spPr>
            <a:xfrm>
              <a:off x="8979200" y="2987132"/>
              <a:ext cx="1693437" cy="215444"/>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lgn="ctr" fontAlgn="base"/>
              <a:r>
                <a:rPr lang="en-IN" sz="1400" b="1" i="0">
                  <a:solidFill>
                    <a:schemeClr val="accent1"/>
                  </a:solidFill>
                  <a:effectLst/>
                  <a:latin typeface="72" panose="020B0503030000000003" pitchFamily="34" charset="0"/>
                  <a:cs typeface="72" panose="020B0503030000000003" pitchFamily="34" charset="0"/>
                </a:rPr>
                <a:t>Ashwini Deshpande</a:t>
              </a:r>
            </a:p>
          </p:txBody>
        </p:sp>
        <p:grpSp>
          <p:nvGrpSpPr>
            <p:cNvPr id="24" name="Group 23">
              <a:extLst>
                <a:ext uri="{FF2B5EF4-FFF2-40B4-BE49-F238E27FC236}">
                  <a16:creationId xmlns:a16="http://schemas.microsoft.com/office/drawing/2014/main" id="{B57CA28B-9FD6-9EC2-9801-0C6B2F207933}"/>
                </a:ext>
              </a:extLst>
            </p:cNvPr>
            <p:cNvGrpSpPr/>
            <p:nvPr/>
          </p:nvGrpSpPr>
          <p:grpSpPr>
            <a:xfrm>
              <a:off x="8626685" y="3276728"/>
              <a:ext cx="2204450" cy="292388"/>
              <a:chOff x="673154" y="3256073"/>
              <a:chExt cx="2204450" cy="292388"/>
            </a:xfrm>
          </p:grpSpPr>
          <p:sp>
            <p:nvSpPr>
              <p:cNvPr id="25" name="Rectangle 1">
                <a:extLst>
                  <a:ext uri="{FF2B5EF4-FFF2-40B4-BE49-F238E27FC236}">
                    <a16:creationId xmlns:a16="http://schemas.microsoft.com/office/drawing/2014/main" id="{060A0914-5B6F-030B-629D-63C6D221E608}"/>
                  </a:ext>
                </a:extLst>
              </p:cNvPr>
              <p:cNvSpPr>
                <a:spLocks noChangeArrowheads="1"/>
              </p:cNvSpPr>
              <p:nvPr/>
            </p:nvSpPr>
            <p:spPr bwMode="auto">
              <a:xfrm>
                <a:off x="673154" y="3256073"/>
                <a:ext cx="220445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3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hlinkClick r:id="rId24" tooltip="https://www.linkedin.com/in/navya-khurana-1b78a6187/"/>
                  </a:rPr>
                  <a:t>LinkedIn</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 </a:t>
                </a:r>
                <a:r>
                  <a:rPr kumimoji="0" lang="en-US" altLang="en-US" sz="11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900" b="1"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0" i="0" u="none" strike="noStrike" kern="1200" cap="none" spc="0" normalizeH="0" baseline="0" noProof="0">
                    <a:ln>
                      <a:noFill/>
                    </a:ln>
                    <a:solidFill>
                      <a:srgbClr val="000000"/>
                    </a:solidFill>
                    <a:effectLst/>
                    <a:uLnTx/>
                    <a:uFillTx/>
                    <a:latin typeface="BentonSans Regular" panose="02000503000000020004" pitchFamily="2" charset="0"/>
                    <a:ea typeface="+mn-ea"/>
                    <a:cs typeface="+mn-cs"/>
                  </a:rPr>
                  <a:t> </a:t>
                </a:r>
                <a:r>
                  <a:rPr kumimoji="0" lang="en-US" altLang="en-US" sz="1100" b="1" i="0" u="sng" strike="noStrike" kern="1200" cap="none" spc="0" normalizeH="0" baseline="0" noProof="0">
                    <a:ln>
                      <a:noFill/>
                    </a:ln>
                    <a:solidFill>
                      <a:srgbClr val="00257D"/>
                    </a:solidFill>
                    <a:effectLst/>
                    <a:uLnTx/>
                    <a:uFillTx/>
                    <a:latin typeface="72" panose="020B0503030000000003" pitchFamily="34" charset="0"/>
                    <a:cs typeface="72" panose="020B0503030000000003" pitchFamily="34" charset="0"/>
                  </a:rPr>
                  <a:t>Twitter</a:t>
                </a:r>
                <a:endParaRPr kumimoji="0" lang="en-US" altLang="en-US" sz="1800" b="1" i="0" u="none" strike="noStrike" kern="1200" cap="none" spc="0" normalizeH="0" baseline="0" noProof="0">
                  <a:ln>
                    <a:noFill/>
                  </a:ln>
                  <a:solidFill>
                    <a:srgbClr val="000000"/>
                  </a:solidFill>
                  <a:effectLst/>
                  <a:uLnTx/>
                  <a:uFillTx/>
                  <a:latin typeface="72" panose="020B0503030000000003" pitchFamily="34" charset="0"/>
                  <a:cs typeface="72" panose="020B0503030000000003" pitchFamily="34" charset="0"/>
                </a:endParaRPr>
              </a:p>
            </p:txBody>
          </p:sp>
          <p:pic>
            <p:nvPicPr>
              <p:cNvPr id="26" name="Picture 2" descr="Image">
                <a:hlinkClick r:id="rId3" tooltip="https://www.linkedin.com/in/navya-khurana-1b78a6187/"/>
                <a:extLst>
                  <a:ext uri="{FF2B5EF4-FFF2-40B4-BE49-F238E27FC236}">
                    <a16:creationId xmlns:a16="http://schemas.microsoft.com/office/drawing/2014/main" id="{895F9401-73EB-5640-7133-33DAE800B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640" y="3293678"/>
                <a:ext cx="2032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Image">
                <a:hlinkClick r:id="rId4" tooltip="https://twitter.com/NavyaKhurana9"/>
                <a:extLst>
                  <a:ext uri="{FF2B5EF4-FFF2-40B4-BE49-F238E27FC236}">
                    <a16:creationId xmlns:a16="http://schemas.microsoft.com/office/drawing/2014/main" id="{77F5E5F3-4951-31F2-E4B2-34CDB537A0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28" y="3357178"/>
                <a:ext cx="203200" cy="1524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5457310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ank you">
            <a:extLst>
              <a:ext uri="{FF2B5EF4-FFF2-40B4-BE49-F238E27FC236}">
                <a16:creationId xmlns:a16="http://schemas.microsoft.com/office/drawing/2014/main" id="{C05667E3-E4EE-94FB-6E98-80370A1D8310}"/>
              </a:ext>
            </a:extLst>
          </p:cNvPr>
          <p:cNvSpPr>
            <a:spLocks noGrp="1"/>
          </p:cNvSpPr>
          <p:nvPr>
            <p:ph type="ctrTitle" hasCustomPrompt="1"/>
          </p:nvPr>
        </p:nvSpPr>
        <p:spPr bwMode="gray">
          <a:xfrm>
            <a:off x="584200" y="2727827"/>
            <a:ext cx="5513388" cy="631660"/>
          </a:xfrm>
        </p:spPr>
        <p:txBody>
          <a:bodyPr anchor="t" anchorCtr="0">
            <a:noAutofit/>
          </a:bodyPr>
          <a:lstStyle>
            <a:lvl1pPr>
              <a:defRPr sz="3600" b="1" i="0" spc="0">
                <a:solidFill>
                  <a:schemeClr val="accent1"/>
                </a:solidFill>
                <a:latin typeface="72" panose="020B0503030000000003" pitchFamily="34" charset="0"/>
                <a:cs typeface="72" panose="020B0503030000000003" pitchFamily="34" charset="0"/>
              </a:defRPr>
            </a:lvl1pPr>
          </a:lstStyle>
          <a:p>
            <a:r>
              <a:rPr lang="en-US"/>
              <a:t>Thank you</a:t>
            </a:r>
            <a:endParaRPr lang="de-DE"/>
          </a:p>
        </p:txBody>
      </p:sp>
    </p:spTree>
    <p:extLst>
      <p:ext uri="{BB962C8B-B14F-4D97-AF65-F5344CB8AC3E}">
        <p14:creationId xmlns:p14="http://schemas.microsoft.com/office/powerpoint/2010/main" val="31656506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817B-8BF8-0692-8F36-28F8440D6D54}"/>
              </a:ext>
            </a:extLst>
          </p:cNvPr>
          <p:cNvSpPr>
            <a:spLocks noGrp="1"/>
          </p:cNvSpPr>
          <p:nvPr>
            <p:ph type="title"/>
          </p:nvPr>
        </p:nvSpPr>
        <p:spPr/>
        <p:txBody>
          <a:bodyPr/>
          <a:lstStyle/>
          <a:p>
            <a:r>
              <a:rPr lang="en-IN" i="0" u="none" strike="noStrike">
                <a:effectLst/>
              </a:rPr>
              <a:t>Federating queries to Databricks from SAP Datasphere</a:t>
            </a:r>
            <a:endParaRPr lang="en-CA"/>
          </a:p>
        </p:txBody>
      </p:sp>
      <p:sp>
        <p:nvSpPr>
          <p:cNvPr id="3" name="Text Placeholder 2">
            <a:extLst>
              <a:ext uri="{FF2B5EF4-FFF2-40B4-BE49-F238E27FC236}">
                <a16:creationId xmlns:a16="http://schemas.microsoft.com/office/drawing/2014/main" id="{5BDD9128-1023-B0DF-C506-B21D62D91990}"/>
              </a:ext>
            </a:extLst>
          </p:cNvPr>
          <p:cNvSpPr>
            <a:spLocks noGrp="1"/>
          </p:cNvSpPr>
          <p:nvPr>
            <p:ph type="body" sz="quarter" idx="12"/>
          </p:nvPr>
        </p:nvSpPr>
        <p:spPr>
          <a:xfrm>
            <a:off x="571500" y="5168487"/>
            <a:ext cx="9144000" cy="1015663"/>
          </a:xfrm>
        </p:spPr>
        <p:txBody>
          <a:bodyPr/>
          <a:lstStyle/>
          <a:p>
            <a:br>
              <a:rPr lang="en-US" altLang="en-US" i="1" dirty="0"/>
            </a:br>
            <a:r>
              <a:rPr lang="en-US" altLang="en-US" dirty="0"/>
              <a:t>November 2-3, 2023</a:t>
            </a:r>
            <a:endParaRPr lang="en-CA" dirty="0"/>
          </a:p>
          <a:p>
            <a:endParaRPr lang="en-CA" dirty="0"/>
          </a:p>
        </p:txBody>
      </p:sp>
    </p:spTree>
    <p:extLst>
      <p:ext uri="{BB962C8B-B14F-4D97-AF65-F5344CB8AC3E}">
        <p14:creationId xmlns:p14="http://schemas.microsoft.com/office/powerpoint/2010/main" val="177736585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BEF716C-E4A3-4EEA-B951-A0B236DB5F8F}"/>
              </a:ext>
            </a:extLst>
          </p:cNvPr>
          <p:cNvSpPr>
            <a:spLocks noGrp="1"/>
          </p:cNvSpPr>
          <p:nvPr>
            <p:ph type="title"/>
          </p:nvPr>
        </p:nvSpPr>
        <p:spPr/>
        <p:txBody>
          <a:bodyPr/>
          <a:lstStyle/>
          <a:p>
            <a:r>
              <a:rPr lang="en-US">
                <a:solidFill>
                  <a:srgbClr val="470CED"/>
                </a:solidFill>
              </a:rPr>
              <a:t>Agenda</a:t>
            </a:r>
          </a:p>
        </p:txBody>
      </p:sp>
      <p:sp>
        <p:nvSpPr>
          <p:cNvPr id="24579" name="Text Placeholder 5">
            <a:extLst>
              <a:ext uri="{FF2B5EF4-FFF2-40B4-BE49-F238E27FC236}">
                <a16:creationId xmlns:a16="http://schemas.microsoft.com/office/drawing/2014/main" id="{C6880B0D-18EA-4C2D-BCF3-124C3623226A}"/>
              </a:ext>
            </a:extLst>
          </p:cNvPr>
          <p:cNvSpPr>
            <a:spLocks noGrp="1" noChangeArrowheads="1"/>
          </p:cNvSpPr>
          <p:nvPr>
            <p:ph sz="quarter" idx="10"/>
          </p:nvPr>
        </p:nvSpPr>
        <p:spPr>
          <a:xfrm>
            <a:off x="352380" y="1447979"/>
            <a:ext cx="11018838" cy="4668970"/>
          </a:xfrm>
        </p:spPr>
        <p:txBody>
          <a:bodyPr/>
          <a:lstStyle/>
          <a:p>
            <a:pPr marL="0" indent="0">
              <a:buNone/>
            </a:pPr>
            <a:r>
              <a:rPr lang="en-US" sz="2800" b="1" kern="0">
                <a:solidFill>
                  <a:schemeClr val="accent1"/>
                </a:solidFill>
                <a:latin typeface="72" panose="020B0503030000000003" pitchFamily="34" charset="0"/>
                <a:ea typeface="Arial Unicode MS" pitchFamily="34" charset="-128"/>
                <a:cs typeface="72" panose="020B0503030000000003" pitchFamily="34" charset="0"/>
              </a:rPr>
              <a:t>01 </a:t>
            </a:r>
            <a:r>
              <a:rPr lang="en-US" altLang="en-US"/>
              <a:t>Overview</a:t>
            </a:r>
          </a:p>
          <a:p>
            <a:pPr marL="0" indent="0">
              <a:buNone/>
            </a:pPr>
            <a:endParaRPr lang="en-US" altLang="en-US" sz="1000"/>
          </a:p>
          <a:p>
            <a:pPr marL="0" indent="0">
              <a:buNone/>
            </a:pPr>
            <a:r>
              <a:rPr lang="en-US" sz="2800" b="1" kern="0">
                <a:solidFill>
                  <a:schemeClr val="accent1"/>
                </a:solidFill>
                <a:latin typeface="72" panose="020B0503030000000003" pitchFamily="34" charset="0"/>
                <a:ea typeface="Arial Unicode MS" pitchFamily="34" charset="-128"/>
                <a:cs typeface="72" panose="020B0503030000000003" pitchFamily="34" charset="0"/>
              </a:rPr>
              <a:t>02 </a:t>
            </a:r>
            <a:r>
              <a:rPr lang="en-US" altLang="en-US"/>
              <a:t>Business Challenges &amp; Proposed Solution </a:t>
            </a:r>
            <a:endParaRPr lang="en-US" altLang="en-US" sz="1100"/>
          </a:p>
          <a:p>
            <a:pPr marL="0" indent="0">
              <a:buNone/>
            </a:pPr>
            <a:endParaRPr lang="en-US" sz="1000" b="1" kern="0">
              <a:solidFill>
                <a:schemeClr val="accent1"/>
              </a:solidFill>
              <a:latin typeface="72" panose="020B0503030000000003" pitchFamily="34" charset="0"/>
              <a:ea typeface="Arial Unicode MS" pitchFamily="34" charset="-128"/>
              <a:cs typeface="72" panose="020B0503030000000003" pitchFamily="34" charset="0"/>
            </a:endParaRPr>
          </a:p>
          <a:p>
            <a:pPr marL="0" indent="0">
              <a:buNone/>
            </a:pPr>
            <a:r>
              <a:rPr lang="en-US" sz="2800" b="1" kern="0">
                <a:solidFill>
                  <a:schemeClr val="accent1"/>
                </a:solidFill>
                <a:latin typeface="72" panose="020B0503030000000003" pitchFamily="34" charset="0"/>
                <a:ea typeface="Arial Unicode MS" pitchFamily="34" charset="-128"/>
                <a:cs typeface="72" panose="020B0503030000000003" pitchFamily="34" charset="0"/>
              </a:rPr>
              <a:t>03 </a:t>
            </a:r>
            <a:r>
              <a:rPr lang="en-US" altLang="en-US"/>
              <a:t>Solution Overview</a:t>
            </a:r>
          </a:p>
          <a:p>
            <a:pPr marL="0" indent="0">
              <a:buNone/>
            </a:pPr>
            <a:endParaRPr lang="en-US" altLang="en-US" sz="1000"/>
          </a:p>
          <a:p>
            <a:pPr marL="0" indent="0">
              <a:buNone/>
            </a:pPr>
            <a:r>
              <a:rPr lang="en-US" sz="2800" b="1" kern="0">
                <a:solidFill>
                  <a:schemeClr val="accent1"/>
                </a:solidFill>
                <a:latin typeface="72" panose="020B0503030000000003" pitchFamily="34" charset="0"/>
                <a:ea typeface="Arial Unicode MS" pitchFamily="34" charset="-128"/>
                <a:cs typeface="72" panose="020B0503030000000003" pitchFamily="34" charset="0"/>
              </a:rPr>
              <a:t>04 </a:t>
            </a:r>
            <a:r>
              <a:rPr lang="en-US" altLang="en-US"/>
              <a:t>SAP Datasphere &amp; Databricks Role</a:t>
            </a:r>
          </a:p>
          <a:p>
            <a:pPr marL="0" indent="0">
              <a:buNone/>
            </a:pPr>
            <a:endParaRPr lang="en-US" altLang="en-US" sz="1000"/>
          </a:p>
          <a:p>
            <a:pPr marL="0" indent="0">
              <a:buNone/>
            </a:pPr>
            <a:r>
              <a:rPr lang="en-US" sz="2800" b="1" kern="0">
                <a:solidFill>
                  <a:schemeClr val="accent1"/>
                </a:solidFill>
                <a:latin typeface="72" panose="020B0503030000000003" pitchFamily="34" charset="0"/>
                <a:ea typeface="Arial Unicode MS" pitchFamily="34" charset="-128"/>
                <a:cs typeface="72" panose="020B0503030000000003" pitchFamily="34" charset="0"/>
              </a:rPr>
              <a:t>05 </a:t>
            </a:r>
            <a:r>
              <a:rPr lang="en-US" altLang="en-US"/>
              <a:t>Existing Setup &amp; Jumpstart </a:t>
            </a:r>
          </a:p>
          <a:p>
            <a:pPr marL="0" indent="0">
              <a:buNone/>
            </a:pPr>
            <a:endParaRPr lang="en-US" altLang="en-US" sz="1000"/>
          </a:p>
          <a:p>
            <a:pPr marL="0" indent="0">
              <a:buNone/>
            </a:pPr>
            <a:r>
              <a:rPr lang="en-US" sz="2800" b="1" kern="0">
                <a:solidFill>
                  <a:schemeClr val="accent1"/>
                </a:solidFill>
                <a:latin typeface="72" panose="020B0503030000000003" pitchFamily="34" charset="0"/>
                <a:ea typeface="Arial Unicode MS" pitchFamily="34" charset="-128"/>
                <a:cs typeface="72" panose="020B0503030000000003" pitchFamily="34" charset="0"/>
              </a:rPr>
              <a:t>06 </a:t>
            </a:r>
            <a:r>
              <a:rPr lang="en-US" altLang="en-US"/>
              <a:t>Important Links</a:t>
            </a:r>
          </a:p>
          <a:p>
            <a:pPr marL="0" indent="0">
              <a:buNone/>
            </a:pPr>
            <a:endParaRPr lang="en-US" altLang="en-US" sz="1000"/>
          </a:p>
          <a:p>
            <a:pPr marL="0" indent="0">
              <a:buNone/>
            </a:pPr>
            <a:r>
              <a:rPr lang="en-US" sz="2800" b="1" kern="0">
                <a:solidFill>
                  <a:schemeClr val="accent1"/>
                </a:solidFill>
                <a:latin typeface="72" panose="020B0503030000000003" pitchFamily="34" charset="0"/>
                <a:ea typeface="Arial Unicode MS" pitchFamily="34" charset="-128"/>
                <a:cs typeface="72" panose="020B0503030000000003" pitchFamily="34" charset="0"/>
              </a:rPr>
              <a:t>07 </a:t>
            </a:r>
            <a:r>
              <a:rPr lang="en-US" altLang="en-US"/>
              <a:t>Hands-On</a:t>
            </a:r>
          </a:p>
        </p:txBody>
      </p:sp>
      <p:cxnSp>
        <p:nvCxnSpPr>
          <p:cNvPr id="2" name="Straight Connector 1" descr="Straight line">
            <a:extLst>
              <a:ext uri="{FF2B5EF4-FFF2-40B4-BE49-F238E27FC236}">
                <a16:creationId xmlns:a16="http://schemas.microsoft.com/office/drawing/2014/main" id="{EDD0C38A-DBA6-DCEC-F4B8-4BC1585C625C}"/>
              </a:ext>
            </a:extLst>
          </p:cNvPr>
          <p:cNvCxnSpPr>
            <a:cxnSpLocks/>
          </p:cNvCxnSpPr>
          <p:nvPr/>
        </p:nvCxnSpPr>
        <p:spPr>
          <a:xfrm>
            <a:off x="163212" y="1998757"/>
            <a:ext cx="7499718"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09F853F-D95D-17EC-3102-D2722C86E053}"/>
              </a:ext>
            </a:extLst>
          </p:cNvPr>
          <p:cNvPicPr>
            <a:picLocks noChangeAspect="1"/>
          </p:cNvPicPr>
          <p:nvPr/>
        </p:nvPicPr>
        <p:blipFill rotWithShape="1">
          <a:blip r:embed="rId3"/>
          <a:srcRect l="58351"/>
          <a:stretch/>
        </p:blipFill>
        <p:spPr>
          <a:xfrm>
            <a:off x="8124002" y="0"/>
            <a:ext cx="4067998" cy="6856215"/>
          </a:xfrm>
          <a:prstGeom prst="rect">
            <a:avLst/>
          </a:prstGeom>
        </p:spPr>
      </p:pic>
      <p:cxnSp>
        <p:nvCxnSpPr>
          <p:cNvPr id="5" name="Straight Connector 4" descr="Straight line">
            <a:extLst>
              <a:ext uri="{FF2B5EF4-FFF2-40B4-BE49-F238E27FC236}">
                <a16:creationId xmlns:a16="http://schemas.microsoft.com/office/drawing/2014/main" id="{12AF57DA-B62D-24FA-1E5B-55D5F926F093}"/>
              </a:ext>
            </a:extLst>
          </p:cNvPr>
          <p:cNvCxnSpPr>
            <a:cxnSpLocks/>
          </p:cNvCxnSpPr>
          <p:nvPr/>
        </p:nvCxnSpPr>
        <p:spPr>
          <a:xfrm>
            <a:off x="163212" y="2782222"/>
            <a:ext cx="7499718"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descr="Straight line">
            <a:extLst>
              <a:ext uri="{FF2B5EF4-FFF2-40B4-BE49-F238E27FC236}">
                <a16:creationId xmlns:a16="http://schemas.microsoft.com/office/drawing/2014/main" id="{79B9AF18-8902-8786-2B6E-AE41246C36C8}"/>
              </a:ext>
            </a:extLst>
          </p:cNvPr>
          <p:cNvCxnSpPr>
            <a:cxnSpLocks/>
          </p:cNvCxnSpPr>
          <p:nvPr/>
        </p:nvCxnSpPr>
        <p:spPr>
          <a:xfrm>
            <a:off x="163212" y="3429000"/>
            <a:ext cx="7499718"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descr="Straight line">
            <a:extLst>
              <a:ext uri="{FF2B5EF4-FFF2-40B4-BE49-F238E27FC236}">
                <a16:creationId xmlns:a16="http://schemas.microsoft.com/office/drawing/2014/main" id="{A2925987-C771-4B68-938B-765163DBC9DD}"/>
              </a:ext>
            </a:extLst>
          </p:cNvPr>
          <p:cNvCxnSpPr>
            <a:cxnSpLocks/>
          </p:cNvCxnSpPr>
          <p:nvPr/>
        </p:nvCxnSpPr>
        <p:spPr>
          <a:xfrm>
            <a:off x="163212" y="4173828"/>
            <a:ext cx="7499718"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descr="Straight line">
            <a:extLst>
              <a:ext uri="{FF2B5EF4-FFF2-40B4-BE49-F238E27FC236}">
                <a16:creationId xmlns:a16="http://schemas.microsoft.com/office/drawing/2014/main" id="{08FFAD00-E46E-7C32-4770-A4475E5DBCAA}"/>
              </a:ext>
            </a:extLst>
          </p:cNvPr>
          <p:cNvCxnSpPr>
            <a:cxnSpLocks/>
          </p:cNvCxnSpPr>
          <p:nvPr/>
        </p:nvCxnSpPr>
        <p:spPr>
          <a:xfrm>
            <a:off x="163212" y="4841383"/>
            <a:ext cx="7499718"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descr="Straight line">
            <a:extLst>
              <a:ext uri="{FF2B5EF4-FFF2-40B4-BE49-F238E27FC236}">
                <a16:creationId xmlns:a16="http://schemas.microsoft.com/office/drawing/2014/main" id="{B03A8847-A823-FCB7-CA8B-5B3BA75D2548}"/>
              </a:ext>
            </a:extLst>
          </p:cNvPr>
          <p:cNvCxnSpPr>
            <a:cxnSpLocks/>
          </p:cNvCxnSpPr>
          <p:nvPr/>
        </p:nvCxnSpPr>
        <p:spPr>
          <a:xfrm>
            <a:off x="163212" y="5547574"/>
            <a:ext cx="7499718"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6"/>
        <p:cNvGrpSpPr/>
        <p:nvPr/>
      </p:nvGrpSpPr>
      <p:grpSpPr>
        <a:xfrm>
          <a:off x="0" y="0"/>
          <a:ext cx="0" cy="0"/>
          <a:chOff x="0" y="0"/>
          <a:chExt cx="0" cy="0"/>
        </a:xfrm>
      </p:grpSpPr>
      <p:sp>
        <p:nvSpPr>
          <p:cNvPr id="5067" name="Google Shape;5067;p600"/>
          <p:cNvSpPr txBox="1"/>
          <p:nvPr/>
        </p:nvSpPr>
        <p:spPr>
          <a:xfrm>
            <a:off x="749808" y="1473975"/>
            <a:ext cx="4370832" cy="3893553"/>
          </a:xfrm>
          <a:prstGeom prst="rect">
            <a:avLst/>
          </a:prstGeom>
          <a:noFill/>
          <a:ln>
            <a:noFill/>
          </a:ln>
        </p:spPr>
        <p:txBody>
          <a:bodyPr spcFirstLastPara="1" wrap="square" lIns="0" tIns="0" rIns="0" bIns="0" anchor="t" anchorCtr="0">
            <a:noAutofit/>
          </a:bodyPr>
          <a:lstStyle/>
          <a:p>
            <a:r>
              <a:rPr lang="en-IN" sz="1600" b="0" i="0">
                <a:effectLst/>
                <a:latin typeface="72"/>
                <a:cs typeface="72" panose="020B0503030000000003" pitchFamily="34" charset="0"/>
              </a:rPr>
              <a:t>In this hands-on you are going to analyze Sales order Monthly </a:t>
            </a:r>
            <a:r>
              <a:rPr lang="en-IN" sz="1600">
                <a:latin typeface="72"/>
                <a:cs typeface="72" panose="020B0503030000000003" pitchFamily="34" charset="0"/>
              </a:rPr>
              <a:t>order fill rate</a:t>
            </a:r>
            <a:r>
              <a:rPr lang="en-IN" sz="1600" b="0" i="0">
                <a:effectLst/>
                <a:latin typeface="72"/>
                <a:cs typeface="72" panose="020B0503030000000003" pitchFamily="34" charset="0"/>
              </a:rPr>
              <a:t>. </a:t>
            </a:r>
            <a:r>
              <a:rPr lang="en-IN" sz="1600">
                <a:latin typeface="72"/>
                <a:cs typeface="72" panose="020B0503030000000003" pitchFamily="34" charset="0"/>
              </a:rPr>
              <a:t>Order fill rate is the number of product units initially shipped as a percentage of all units ordered. An order fill rate can apply to both inbound units for a warehouse as well as outbound units for distributors and carriers.</a:t>
            </a:r>
          </a:p>
          <a:p>
            <a:endParaRPr lang="en-US" sz="1600">
              <a:latin typeface="72" panose="020B0503030000000003" pitchFamily="34" charset="0"/>
              <a:cs typeface="72" panose="020B0503030000000003" pitchFamily="34" charset="0"/>
            </a:endParaRPr>
          </a:p>
          <a:p>
            <a:r>
              <a:rPr lang="en-IN" sz="1600">
                <a:latin typeface="72" panose="020B0503030000000003" pitchFamily="34" charset="0"/>
                <a:cs typeface="72" panose="020B0503030000000003" pitchFamily="34" charset="0"/>
              </a:rPr>
              <a:t>You can see how to do unified analytics by creating unified business models that combine federated non-SAP data from Databricks with SAP business data to derive real-time business insights.  </a:t>
            </a:r>
          </a:p>
          <a:p>
            <a:endParaRPr lang="en-IN" sz="1600">
              <a:latin typeface="72" panose="020B0503030000000003" pitchFamily="34" charset="0"/>
              <a:cs typeface="72" panose="020B0503030000000003" pitchFamily="34" charset="0"/>
            </a:endParaRPr>
          </a:p>
          <a:p>
            <a:endParaRPr lang="en-IN" sz="1600" b="0" i="0">
              <a:effectLst/>
              <a:latin typeface="72" panose="020B0503030000000003" pitchFamily="34" charset="0"/>
              <a:cs typeface="72" panose="020B0503030000000003" pitchFamily="34" charset="0"/>
            </a:endParaRPr>
          </a:p>
          <a:p>
            <a:endParaRPr lang="en-IN" sz="1600">
              <a:latin typeface="72" panose="020B0503030000000003" pitchFamily="34" charset="0"/>
              <a:cs typeface="72" panose="020B0503030000000003" pitchFamily="34" charset="0"/>
            </a:endParaRPr>
          </a:p>
          <a:p>
            <a:endParaRPr lang="en-IN" sz="1600" b="0" i="0">
              <a:effectLst/>
              <a:latin typeface="72" panose="020B0503030000000003" pitchFamily="34" charset="0"/>
              <a:cs typeface="72" panose="020B0503030000000003" pitchFamily="34" charset="0"/>
            </a:endParaRPr>
          </a:p>
        </p:txBody>
      </p:sp>
      <p:sp>
        <p:nvSpPr>
          <p:cNvPr id="5069" name="Google Shape;5069;p600"/>
          <p:cNvSpPr txBox="1">
            <a:spLocks noGrp="1"/>
          </p:cNvSpPr>
          <p:nvPr>
            <p:ph type="title"/>
          </p:nvPr>
        </p:nvSpPr>
        <p:spPr>
          <a:xfrm>
            <a:off x="489865" y="311921"/>
            <a:ext cx="6490798" cy="553998"/>
          </a:xfrm>
          <a:prstGeom prst="rect">
            <a:avLst/>
          </a:prstGeom>
          <a:noFill/>
          <a:ln>
            <a:noFill/>
          </a:ln>
        </p:spPr>
        <p:txBody>
          <a:bodyPr spcFirstLastPara="1" vert="horz" wrap="square" lIns="0" tIns="0" rIns="0" bIns="0" rtlCol="0" anchor="t" anchorCtr="0">
            <a:spAutoFit/>
          </a:bodyPr>
          <a:lstStyle/>
          <a:p>
            <a:pPr>
              <a:spcBef>
                <a:spcPts val="0"/>
              </a:spcBef>
              <a:buClr>
                <a:schemeClr val="dk1"/>
              </a:buClr>
              <a:buSzPts val="2400"/>
            </a:pPr>
            <a:r>
              <a:rPr lang="en-US">
                <a:solidFill>
                  <a:schemeClr val="accent1"/>
                </a:solidFill>
              </a:rPr>
              <a:t>Overview</a:t>
            </a:r>
            <a:endParaRPr lang="en-US" b="0">
              <a:solidFill>
                <a:schemeClr val="accent1"/>
              </a:solidFill>
            </a:endParaRPr>
          </a:p>
        </p:txBody>
      </p:sp>
      <p:pic>
        <p:nvPicPr>
          <p:cNvPr id="4" name="Picture 3">
            <a:extLst>
              <a:ext uri="{FF2B5EF4-FFF2-40B4-BE49-F238E27FC236}">
                <a16:creationId xmlns:a16="http://schemas.microsoft.com/office/drawing/2014/main" id="{AF822F63-1A4E-ACB4-21C4-8F75BD1B4A45}"/>
              </a:ext>
            </a:extLst>
          </p:cNvPr>
          <p:cNvPicPr>
            <a:picLocks noChangeAspect="1"/>
          </p:cNvPicPr>
          <p:nvPr/>
        </p:nvPicPr>
        <p:blipFill>
          <a:blip r:embed="rId3"/>
          <a:stretch>
            <a:fillRect/>
          </a:stretch>
        </p:blipFill>
        <p:spPr>
          <a:xfrm>
            <a:off x="5646341" y="1208307"/>
            <a:ext cx="6055793" cy="4232374"/>
          </a:xfrm>
          <a:prstGeom prst="rect">
            <a:avLst/>
          </a:prstGeom>
        </p:spPr>
      </p:pic>
    </p:spTree>
    <p:extLst>
      <p:ext uri="{BB962C8B-B14F-4D97-AF65-F5344CB8AC3E}">
        <p14:creationId xmlns:p14="http://schemas.microsoft.com/office/powerpoint/2010/main" val="13178823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4D2AFE6-6B00-4D2D-BBA0-4CC74F3CC3F1}"/>
              </a:ext>
            </a:extLst>
          </p:cNvPr>
          <p:cNvSpPr>
            <a:spLocks noGrp="1"/>
          </p:cNvSpPr>
          <p:nvPr>
            <p:ph type="title"/>
          </p:nvPr>
        </p:nvSpPr>
        <p:spPr>
          <a:xfrm>
            <a:off x="588963" y="469640"/>
            <a:ext cx="11017250" cy="553998"/>
          </a:xfrm>
        </p:spPr>
        <p:txBody>
          <a:bodyPr/>
          <a:lstStyle/>
          <a:p>
            <a:r>
              <a:rPr lang="en-US">
                <a:solidFill>
                  <a:schemeClr val="accent1"/>
                </a:solidFill>
              </a:rPr>
              <a:t>Business Challenges &amp; Proposed Solutions</a:t>
            </a:r>
          </a:p>
        </p:txBody>
      </p:sp>
      <p:sp>
        <p:nvSpPr>
          <p:cNvPr id="2" name="TextBox 1">
            <a:extLst>
              <a:ext uri="{FF2B5EF4-FFF2-40B4-BE49-F238E27FC236}">
                <a16:creationId xmlns:a16="http://schemas.microsoft.com/office/drawing/2014/main" id="{67A21666-38B9-42F4-5C18-78E61118EDCB}"/>
              </a:ext>
            </a:extLst>
          </p:cNvPr>
          <p:cNvSpPr txBox="1"/>
          <p:nvPr/>
        </p:nvSpPr>
        <p:spPr>
          <a:xfrm>
            <a:off x="697041" y="1582341"/>
            <a:ext cx="10042587" cy="1846659"/>
          </a:xfrm>
          <a:prstGeom prst="rect">
            <a:avLst/>
          </a:prstGeom>
          <a:noFill/>
        </p:spPr>
        <p:txBody>
          <a:bodyPr wrap="square" lIns="0" tIns="0" rIns="0" bIns="0" rtlCol="0">
            <a:spAutoFit/>
          </a:bodyPr>
          <a:lstStyle/>
          <a:p>
            <a:pPr marL="228600" lvl="1" indent="0" defTabSz="931863" eaLnBrk="1" hangingPunct="1">
              <a:spcBef>
                <a:spcPct val="20000"/>
              </a:spcBef>
              <a:buSzPct val="90000"/>
            </a:pPr>
            <a:r>
              <a:rPr lang="en-IN" sz="2400">
                <a:latin typeface="72" panose="020B0503030000000003" pitchFamily="34" charset="0"/>
                <a:cs typeface="72" panose="020B0503030000000003" pitchFamily="34" charset="0"/>
              </a:rPr>
              <a:t>For many companies, data strategy may involve storing business data in independent silos at different repositories. Some of that data may even cross different cloud sources (for cost and other reasons) which brings along new challenges with data fragmentation, data duplication and loss of data context. </a:t>
            </a:r>
            <a:endParaRPr lang="en-US" sz="2400">
              <a:latin typeface="72" panose="020B0503030000000003" pitchFamily="34" charset="0"/>
              <a:cs typeface="72" panose="020B0503030000000003" pitchFamily="34" charset="0"/>
            </a:endParaRPr>
          </a:p>
        </p:txBody>
      </p:sp>
      <p:sp>
        <p:nvSpPr>
          <p:cNvPr id="5" name="TextBox 4">
            <a:extLst>
              <a:ext uri="{FF2B5EF4-FFF2-40B4-BE49-F238E27FC236}">
                <a16:creationId xmlns:a16="http://schemas.microsoft.com/office/drawing/2014/main" id="{B7A46D00-C99E-C6EA-D54A-FE6FBB4C0379}"/>
              </a:ext>
            </a:extLst>
          </p:cNvPr>
          <p:cNvSpPr txBox="1"/>
          <p:nvPr/>
        </p:nvSpPr>
        <p:spPr>
          <a:xfrm>
            <a:off x="843345" y="3880953"/>
            <a:ext cx="10042587" cy="1569660"/>
          </a:xfrm>
          <a:prstGeom prst="rect">
            <a:avLst/>
          </a:prstGeom>
          <a:noFill/>
        </p:spPr>
        <p:txBody>
          <a:bodyPr wrap="square">
            <a:spAutoFit/>
          </a:bodyPr>
          <a:lstStyle/>
          <a:p>
            <a:r>
              <a:rPr lang="en-IN" sz="2400">
                <a:solidFill>
                  <a:schemeClr val="accent1"/>
                </a:solidFill>
                <a:latin typeface="72" panose="020B0503030000000003" pitchFamily="34" charset="0"/>
                <a:cs typeface="72" panose="020B0503030000000003" pitchFamily="34" charset="0"/>
              </a:rPr>
              <a:t>Datasphere helps bridge siloed and cross cloud SAP and non-SAP data sources enabling businesses to get richer business insights, all while keeping the data at its original location and eliminating the need to duplicate data and time consuming ETLs.  </a:t>
            </a:r>
            <a:endParaRPr lang="en-US" sz="2400">
              <a:solidFill>
                <a:schemeClr val="accent1"/>
              </a:solidFill>
              <a:latin typeface="72" panose="020B0503030000000003" pitchFamily="34" charset="0"/>
              <a:cs typeface="72" panose="020B0503030000000003" pitchFamily="34"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BEF716C-E4A3-4EEA-B951-A0B236DB5F8F}"/>
              </a:ext>
            </a:extLst>
          </p:cNvPr>
          <p:cNvSpPr>
            <a:spLocks noGrp="1"/>
          </p:cNvSpPr>
          <p:nvPr>
            <p:ph type="title"/>
          </p:nvPr>
        </p:nvSpPr>
        <p:spPr/>
        <p:txBody>
          <a:bodyPr/>
          <a:lstStyle/>
          <a:p>
            <a:r>
              <a:rPr lang="en-US">
                <a:solidFill>
                  <a:schemeClr val="accent1"/>
                </a:solidFill>
              </a:rPr>
              <a:t>Solution Overview</a:t>
            </a:r>
          </a:p>
        </p:txBody>
      </p:sp>
      <p:sp>
        <p:nvSpPr>
          <p:cNvPr id="6" name="TextBox 5">
            <a:extLst>
              <a:ext uri="{FF2B5EF4-FFF2-40B4-BE49-F238E27FC236}">
                <a16:creationId xmlns:a16="http://schemas.microsoft.com/office/drawing/2014/main" id="{19043DCE-87AE-B935-6BAB-87FA2389BA9A}"/>
              </a:ext>
            </a:extLst>
          </p:cNvPr>
          <p:cNvSpPr txBox="1"/>
          <p:nvPr/>
        </p:nvSpPr>
        <p:spPr>
          <a:xfrm>
            <a:off x="703372" y="1813664"/>
            <a:ext cx="3734830" cy="4278094"/>
          </a:xfrm>
          <a:prstGeom prst="rect">
            <a:avLst/>
          </a:prstGeom>
          <a:noFill/>
        </p:spPr>
        <p:txBody>
          <a:bodyPr wrap="square" lIns="91440" tIns="45720" rIns="91440" bIns="45720" anchor="t">
            <a:spAutoFit/>
          </a:bodyPr>
          <a:lstStyle/>
          <a:p>
            <a:r>
              <a:rPr lang="en-IN" sz="1600" b="0" i="0">
                <a:solidFill>
                  <a:srgbClr val="32363A"/>
                </a:solidFill>
                <a:effectLst/>
                <a:latin typeface="72"/>
                <a:cs typeface="72" panose="020B0503030000000003" pitchFamily="34" charset="0"/>
              </a:rPr>
              <a:t>The architecture highlights the main purpose of this integration, federating data residing in Databricks </a:t>
            </a:r>
            <a:r>
              <a:rPr lang="en-IN" sz="1600">
                <a:solidFill>
                  <a:srgbClr val="32363A"/>
                </a:solidFill>
                <a:latin typeface="72"/>
                <a:cs typeface="72" panose="020B0503030000000003" pitchFamily="34" charset="0"/>
              </a:rPr>
              <a:t>delta lake into </a:t>
            </a:r>
            <a:r>
              <a:rPr lang="en-IN" sz="1600" b="0" i="0">
                <a:solidFill>
                  <a:srgbClr val="32363A"/>
                </a:solidFill>
                <a:effectLst/>
                <a:latin typeface="72"/>
                <a:cs typeface="72" panose="020B0503030000000003" pitchFamily="34" charset="0"/>
              </a:rPr>
              <a:t>SAP </a:t>
            </a:r>
            <a:r>
              <a:rPr lang="en-IN" sz="1600">
                <a:solidFill>
                  <a:srgbClr val="32363A"/>
                </a:solidFill>
                <a:latin typeface="72"/>
                <a:cs typeface="72" panose="020B0503030000000003" pitchFamily="34" charset="0"/>
              </a:rPr>
              <a:t>Datasphere</a:t>
            </a:r>
            <a:r>
              <a:rPr lang="en-IN" sz="1600" b="0" i="0">
                <a:solidFill>
                  <a:srgbClr val="32363A"/>
                </a:solidFill>
                <a:effectLst/>
                <a:latin typeface="72"/>
                <a:cs typeface="72" panose="020B0503030000000003" pitchFamily="34" charset="0"/>
              </a:rPr>
              <a:t>.</a:t>
            </a:r>
            <a:r>
              <a:rPr lang="en-IN" sz="1600">
                <a:solidFill>
                  <a:srgbClr val="32363A"/>
                </a:solidFill>
                <a:latin typeface="72"/>
                <a:cs typeface="72" panose="020B0503030000000003" pitchFamily="34" charset="0"/>
              </a:rPr>
              <a:t> </a:t>
            </a:r>
            <a:endParaRPr lang="en-IN" sz="1600" b="0" i="0">
              <a:solidFill>
                <a:srgbClr val="32363A"/>
              </a:solidFill>
              <a:effectLst/>
              <a:latin typeface="72" panose="020B0503030000000003" pitchFamily="34" charset="0"/>
              <a:cs typeface="72" panose="020B0503030000000003" pitchFamily="34" charset="0"/>
            </a:endParaRPr>
          </a:p>
          <a:p>
            <a:pPr algn="l"/>
            <a:endParaRPr lang="en-IN" sz="1600">
              <a:solidFill>
                <a:srgbClr val="32363A"/>
              </a:solidFill>
              <a:latin typeface="72" panose="020B0503030000000003" pitchFamily="34" charset="0"/>
              <a:cs typeface="72" panose="020B0503030000000003" pitchFamily="34" charset="0"/>
            </a:endParaRPr>
          </a:p>
          <a:p>
            <a:pPr algn="l"/>
            <a:r>
              <a:rPr lang="en-IN" sz="1600" b="0" i="0">
                <a:solidFill>
                  <a:srgbClr val="32363A"/>
                </a:solidFill>
                <a:effectLst/>
                <a:latin typeface="72" panose="020B0503030000000003" pitchFamily="34" charset="0"/>
                <a:cs typeface="72" panose="020B0503030000000003" pitchFamily="34" charset="0"/>
              </a:rPr>
              <a:t>We do this to achieve richer analytics by incorporating data that would otherwise remain unused in 3rd party systems with the already valuable insights delivered by SAP data. </a:t>
            </a:r>
          </a:p>
          <a:p>
            <a:pPr algn="l"/>
            <a:br>
              <a:rPr lang="en-IN" sz="1600" b="0" i="0">
                <a:solidFill>
                  <a:srgbClr val="32363A"/>
                </a:solidFill>
                <a:effectLst/>
                <a:latin typeface="72" panose="020B0503030000000003" pitchFamily="34" charset="0"/>
                <a:cs typeface="72" panose="020B0503030000000003" pitchFamily="34" charset="0"/>
              </a:rPr>
            </a:br>
            <a:r>
              <a:rPr lang="en-IN" sz="1600" b="0" i="0">
                <a:solidFill>
                  <a:srgbClr val="32363A"/>
                </a:solidFill>
                <a:effectLst/>
                <a:latin typeface="72" panose="020B0503030000000003" pitchFamily="34" charset="0"/>
                <a:cs typeface="72" panose="020B0503030000000003" pitchFamily="34" charset="0"/>
              </a:rPr>
              <a:t>We show the different mechanisms by which data can be federated and used in SAP Analytics Cloud without being replicated.</a:t>
            </a:r>
          </a:p>
          <a:p>
            <a:br>
              <a:rPr lang="en-IN" sz="1600">
                <a:latin typeface="72" panose="020B0503030000000003" pitchFamily="34" charset="0"/>
                <a:cs typeface="72" panose="020B0503030000000003" pitchFamily="34" charset="0"/>
              </a:rPr>
            </a:br>
            <a:endParaRPr lang="en-US" sz="1600">
              <a:latin typeface="72" panose="020B0503030000000003" pitchFamily="34" charset="0"/>
              <a:cs typeface="72" panose="020B0503030000000003" pitchFamily="34" charset="0"/>
            </a:endParaRPr>
          </a:p>
        </p:txBody>
      </p:sp>
      <p:pic>
        <p:nvPicPr>
          <p:cNvPr id="3" name="Picture 2">
            <a:extLst>
              <a:ext uri="{FF2B5EF4-FFF2-40B4-BE49-F238E27FC236}">
                <a16:creationId xmlns:a16="http://schemas.microsoft.com/office/drawing/2014/main" id="{9432396B-0AA4-38D8-BD40-534D1F1034CC}"/>
              </a:ext>
            </a:extLst>
          </p:cNvPr>
          <p:cNvPicPr>
            <a:picLocks noChangeAspect="1"/>
          </p:cNvPicPr>
          <p:nvPr/>
        </p:nvPicPr>
        <p:blipFill>
          <a:blip r:embed="rId3"/>
          <a:stretch>
            <a:fillRect/>
          </a:stretch>
        </p:blipFill>
        <p:spPr>
          <a:xfrm>
            <a:off x="4264479" y="1593427"/>
            <a:ext cx="7772400" cy="3901776"/>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1B1DCA-2AFD-4CD1-A220-112FEB9911D4}"/>
              </a:ext>
            </a:extLst>
          </p:cNvPr>
          <p:cNvSpPr>
            <a:spLocks noGrp="1"/>
          </p:cNvSpPr>
          <p:nvPr>
            <p:ph type="title"/>
          </p:nvPr>
        </p:nvSpPr>
        <p:spPr>
          <a:xfrm>
            <a:off x="379603" y="448619"/>
            <a:ext cx="11017250" cy="553998"/>
          </a:xfrm>
        </p:spPr>
        <p:txBody>
          <a:bodyPr/>
          <a:lstStyle/>
          <a:p>
            <a:r>
              <a:rPr lang="en-US" altLang="en-US">
                <a:solidFill>
                  <a:schemeClr val="accent1"/>
                </a:solidFill>
              </a:rPr>
              <a:t>SAP Datasphere &amp; Databricks Role </a:t>
            </a:r>
            <a:endParaRPr lang="en-US">
              <a:solidFill>
                <a:schemeClr val="accent1"/>
              </a:solidFill>
            </a:endParaRPr>
          </a:p>
        </p:txBody>
      </p:sp>
      <p:sp>
        <p:nvSpPr>
          <p:cNvPr id="5" name="Content Placeholder 4">
            <a:extLst>
              <a:ext uri="{FF2B5EF4-FFF2-40B4-BE49-F238E27FC236}">
                <a16:creationId xmlns:a16="http://schemas.microsoft.com/office/drawing/2014/main" id="{00E7DCF9-BE2D-4B82-BCEE-B98EAA5ACF27}"/>
              </a:ext>
            </a:extLst>
          </p:cNvPr>
          <p:cNvSpPr>
            <a:spLocks noGrp="1"/>
          </p:cNvSpPr>
          <p:nvPr>
            <p:ph sz="quarter" idx="12"/>
          </p:nvPr>
        </p:nvSpPr>
        <p:spPr>
          <a:xfrm>
            <a:off x="431800" y="1444065"/>
            <a:ext cx="10912856" cy="5829288"/>
          </a:xfrm>
        </p:spPr>
        <p:txBody>
          <a:bodyPr/>
          <a:lstStyle/>
          <a:p>
            <a:pPr marL="0" indent="0">
              <a:buNone/>
            </a:pPr>
            <a:r>
              <a:rPr lang="en-US" altLang="en-US" sz="2000" b="1">
                <a:solidFill>
                  <a:schemeClr val="accent2">
                    <a:lumMod val="75000"/>
                  </a:schemeClr>
                </a:solidFill>
              </a:rPr>
              <a:t>Role of SAP Business Technology Platform:</a:t>
            </a:r>
            <a:endParaRPr lang="en-IN" sz="2000" b="1" i="0">
              <a:solidFill>
                <a:schemeClr val="accent2">
                  <a:lumMod val="75000"/>
                </a:schemeClr>
              </a:solidFill>
              <a:effectLst/>
            </a:endParaRPr>
          </a:p>
          <a:p>
            <a:pPr algn="l">
              <a:buFont typeface="Arial" panose="020B0604020202020204" pitchFamily="34" charset="0"/>
              <a:buChar char="•"/>
            </a:pPr>
            <a:r>
              <a:rPr lang="en-IN" sz="1600" b="0" i="0">
                <a:solidFill>
                  <a:schemeClr val="tx1"/>
                </a:solidFill>
                <a:effectLst/>
              </a:rPr>
              <a:t>With SAP Datasphere, bridge siloed and cross cloud SAP and non-SAP data sources enabling businesses to get richer business insights, all while keeping the data at its original location and eliminating the need to duplicate data and time consuming ETLs. </a:t>
            </a:r>
          </a:p>
          <a:p>
            <a:pPr>
              <a:buFont typeface="Arial" panose="020B0604020202020204" pitchFamily="34" charset="0"/>
              <a:buChar char="•"/>
            </a:pPr>
            <a:r>
              <a:rPr lang="en-IN" sz="1600" b="0" i="0">
                <a:solidFill>
                  <a:schemeClr val="tx1"/>
                </a:solidFill>
                <a:effectLst/>
              </a:rPr>
              <a:t>SAP Analytics Cloud (SAC) customers can execute live on the fly analysis across cross-cloud data sources in real-time (and live analytics to Databricks).</a:t>
            </a:r>
          </a:p>
          <a:p>
            <a:pPr>
              <a:buFont typeface="Arial" panose="020B0604020202020204" pitchFamily="34" charset="0"/>
              <a:buChar char="•"/>
            </a:pPr>
            <a:r>
              <a:rPr lang="en-IN" sz="1600" b="0" i="0">
                <a:solidFill>
                  <a:schemeClr val="tx1"/>
                </a:solidFill>
                <a:effectLst/>
              </a:rPr>
              <a:t>Unified SAP data model and semantics propagated from SAP S/4HANA and SAP CX systems to SAP Datasphere and SAC</a:t>
            </a:r>
          </a:p>
          <a:p>
            <a:pPr marL="0" indent="0">
              <a:buNone/>
            </a:pPr>
            <a:endParaRPr lang="en-IN" sz="1800">
              <a:solidFill>
                <a:schemeClr val="tx1"/>
              </a:solidFill>
            </a:endParaRPr>
          </a:p>
          <a:p>
            <a:pPr marL="0" indent="0">
              <a:buNone/>
            </a:pPr>
            <a:r>
              <a:rPr lang="en-US" altLang="en-US" sz="2000" b="1">
                <a:solidFill>
                  <a:schemeClr val="accent2">
                    <a:lumMod val="75000"/>
                  </a:schemeClr>
                </a:solidFill>
              </a:rPr>
              <a:t>Role for Databricks:</a:t>
            </a:r>
          </a:p>
          <a:p>
            <a:pPr algn="l">
              <a:buFont typeface="Arial" panose="020B0604020202020204" pitchFamily="34" charset="0"/>
              <a:buChar char="•"/>
            </a:pPr>
            <a:r>
              <a:rPr lang="en-IN" sz="1600" b="0" i="0">
                <a:solidFill>
                  <a:schemeClr val="tx1"/>
                </a:solidFill>
                <a:effectLst/>
              </a:rPr>
              <a:t>Serve as a powerful data processing and ETL (Extract, Transform, Load) platform to prepare the data for analytics. </a:t>
            </a:r>
          </a:p>
          <a:p>
            <a:pPr algn="l">
              <a:buFont typeface="Arial" panose="020B0604020202020204" pitchFamily="34" charset="0"/>
              <a:buChar char="•"/>
            </a:pPr>
            <a:r>
              <a:rPr lang="en-IN" sz="1600">
                <a:solidFill>
                  <a:schemeClr val="tx1"/>
                </a:solidFill>
              </a:rPr>
              <a:t>Perform real-time processing on incoming data streams from SAP Datasphere.</a:t>
            </a:r>
          </a:p>
          <a:p>
            <a:pPr algn="l">
              <a:buFont typeface="Arial" panose="020B0604020202020204" pitchFamily="34" charset="0"/>
              <a:buChar char="•"/>
            </a:pPr>
            <a:r>
              <a:rPr lang="en-IN" sz="1600" b="0" i="0">
                <a:solidFill>
                  <a:schemeClr val="tx1"/>
                </a:solidFill>
                <a:effectLst/>
              </a:rPr>
              <a:t>Store the processed data in a suitable format, such as Delta Lake, which is optimized for both batch and real-time processing.</a:t>
            </a:r>
          </a:p>
          <a:p>
            <a:pPr algn="l">
              <a:buFont typeface="Arial" panose="020B0604020202020204" pitchFamily="34" charset="0"/>
              <a:buChar char="•"/>
            </a:pPr>
            <a:r>
              <a:rPr lang="en-IN" sz="1600">
                <a:solidFill>
                  <a:schemeClr val="tx1"/>
                </a:solidFill>
              </a:rPr>
              <a:t>O</a:t>
            </a:r>
            <a:r>
              <a:rPr lang="en-IN" sz="1600" b="0" i="0">
                <a:solidFill>
                  <a:schemeClr val="tx1"/>
                </a:solidFill>
                <a:effectLst/>
              </a:rPr>
              <a:t>ptimize query performance through features like query optimization and caching to make real-time analytics in SAP Analytics Cloud responsive and efficient.</a:t>
            </a:r>
            <a:br>
              <a:rPr lang="en-IN" sz="1800">
                <a:solidFill>
                  <a:schemeClr val="tx1"/>
                </a:solidFill>
              </a:rPr>
            </a:br>
            <a:endParaRPr lang="en-US" altLang="en-US" sz="1800">
              <a:solidFill>
                <a:schemeClr val="tx1"/>
              </a:solidFill>
            </a:endParaRPr>
          </a:p>
          <a:p>
            <a:pPr marL="0" indent="0">
              <a:buNone/>
            </a:pPr>
            <a:endParaRPr lang="en-IN" sz="1800" b="0" i="0">
              <a:solidFill>
                <a:schemeClr val="tx1"/>
              </a:solidFill>
              <a:effectLst/>
            </a:endParaRPr>
          </a:p>
          <a:p>
            <a:pPr marL="0" indent="0" algn="l">
              <a:buNone/>
            </a:pPr>
            <a:r>
              <a:rPr lang="en-IN" sz="1800" b="0" i="0">
                <a:solidFill>
                  <a:schemeClr val="tx1"/>
                </a:solidFill>
                <a:effectLst/>
              </a:rPr>
              <a:t> </a:t>
            </a:r>
          </a:p>
          <a:p>
            <a:pPr marL="0" indent="0" algn="l">
              <a:buNone/>
            </a:pPr>
            <a:endParaRPr lang="en-IN" sz="1800">
              <a:solidFill>
                <a:schemeClr val="tx1"/>
              </a:solidFill>
            </a:endParaRPr>
          </a:p>
        </p:txBody>
      </p:sp>
    </p:spTree>
    <p:extLst>
      <p:ext uri="{BB962C8B-B14F-4D97-AF65-F5344CB8AC3E}">
        <p14:creationId xmlns:p14="http://schemas.microsoft.com/office/powerpoint/2010/main" val="38953505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BC9BBF3-F1A6-41F5-8F57-CF895223766C}"/>
              </a:ext>
            </a:extLst>
          </p:cNvPr>
          <p:cNvSpPr txBox="1"/>
          <p:nvPr/>
        </p:nvSpPr>
        <p:spPr>
          <a:xfrm>
            <a:off x="9201429" y="2632686"/>
            <a:ext cx="2503585" cy="3600986"/>
          </a:xfrm>
          <a:prstGeom prst="rect">
            <a:avLst/>
          </a:prstGeom>
          <a:noFill/>
        </p:spPr>
        <p:txBody>
          <a:bodyPr wrap="square" lIns="0" tIns="0" rIns="0" bIns="0" rtlCol="0">
            <a:spAutoFit/>
          </a:bodyPr>
          <a:lstStyle/>
          <a:p>
            <a:pPr>
              <a:spcAft>
                <a:spcPts val="1200"/>
              </a:spcAft>
            </a:pPr>
            <a:r>
              <a:rPr lang="en-IN" sz="1600" b="0" i="0">
                <a:solidFill>
                  <a:schemeClr val="tx1"/>
                </a:solidFill>
                <a:effectLst/>
                <a:latin typeface="72" panose="020B0503030000000003" pitchFamily="34" charset="0"/>
                <a:cs typeface="72" panose="020B0503030000000003" pitchFamily="34" charset="0"/>
              </a:rPr>
              <a:t>In the "</a:t>
            </a:r>
            <a:r>
              <a:rPr lang="en-IN" sz="1600" b="0" i="0">
                <a:solidFill>
                  <a:schemeClr val="accent1"/>
                </a:solidFill>
                <a:effectLst/>
                <a:latin typeface="72" panose="020B0503030000000003" pitchFamily="34" charset="0"/>
                <a:cs typeface="72" panose="020B0503030000000003" pitchFamily="34" charset="0"/>
              </a:rPr>
              <a:t>Connections</a:t>
            </a:r>
            <a:r>
              <a:rPr lang="en-IN" sz="1600" b="0" i="0">
                <a:solidFill>
                  <a:schemeClr val="tx1"/>
                </a:solidFill>
                <a:effectLst/>
                <a:latin typeface="72" panose="020B0503030000000003" pitchFamily="34" charset="0"/>
                <a:cs typeface="72" panose="020B0503030000000003" pitchFamily="34" charset="0"/>
              </a:rPr>
              <a:t>" section of SAP Datasphere we already created live connectivity to AWS Databricks and have already running DP Agent on a separate machine for real-time data. This connection is used in the Hands-on session to create data views on remote tables from AWS Databricks.</a:t>
            </a:r>
            <a:endParaRPr lang="en-IN" sz="1600">
              <a:solidFill>
                <a:schemeClr val="tx1"/>
              </a:solidFill>
              <a:latin typeface="72" panose="020B0503030000000003" pitchFamily="34" charset="0"/>
              <a:cs typeface="72" panose="020B0503030000000003" pitchFamily="34" charset="0"/>
            </a:endParaRPr>
          </a:p>
          <a:p>
            <a:pPr>
              <a:spcAft>
                <a:spcPts val="1200"/>
              </a:spcAft>
            </a:pPr>
            <a:endParaRPr lang="en-US" sz="1600">
              <a:latin typeface="72" panose="020B0503030000000003" pitchFamily="34" charset="0"/>
              <a:cs typeface="72" panose="020B0503030000000003" pitchFamily="34" charset="0"/>
            </a:endParaRPr>
          </a:p>
        </p:txBody>
      </p:sp>
      <p:grpSp>
        <p:nvGrpSpPr>
          <p:cNvPr id="31" name="Group 30" descr="Number 4">
            <a:extLst>
              <a:ext uri="{FF2B5EF4-FFF2-40B4-BE49-F238E27FC236}">
                <a16:creationId xmlns:a16="http://schemas.microsoft.com/office/drawing/2014/main" id="{141B9D91-0AD7-AA4F-AF41-42111559269D}"/>
              </a:ext>
              <a:ext uri="{C183D7F6-B498-43B3-948B-1728B52AA6E4}">
                <adec:decorative xmlns:adec="http://schemas.microsoft.com/office/drawing/2017/decorative" val="0"/>
              </a:ext>
            </a:extLst>
          </p:cNvPr>
          <p:cNvGrpSpPr>
            <a:grpSpLocks/>
          </p:cNvGrpSpPr>
          <p:nvPr/>
        </p:nvGrpSpPr>
        <p:grpSpPr>
          <a:xfrm>
            <a:off x="9201428" y="1841466"/>
            <a:ext cx="431462" cy="505885"/>
            <a:chOff x="723263" y="5368103"/>
            <a:chExt cx="431574" cy="495767"/>
          </a:xfrm>
        </p:grpSpPr>
        <p:sp>
          <p:nvSpPr>
            <p:cNvPr id="32" name="Freeform 31">
              <a:extLst>
                <a:ext uri="{FF2B5EF4-FFF2-40B4-BE49-F238E27FC236}">
                  <a16:creationId xmlns:a16="http://schemas.microsoft.com/office/drawing/2014/main" id="{666E6F0A-420E-8C43-A2F4-8F0C29382DD5}"/>
                </a:ext>
              </a:extLst>
            </p:cNvPr>
            <p:cNvSpPr/>
            <p:nvPr/>
          </p:nvSpPr>
          <p:spPr>
            <a:xfrm>
              <a:off x="729310" y="5372454"/>
              <a:ext cx="425527" cy="491416"/>
            </a:xfrm>
            <a:custGeom>
              <a:avLst/>
              <a:gdLst>
                <a:gd name="connsiteX0" fmla="*/ 425454 w 425527"/>
                <a:gd name="connsiteY0" fmla="*/ 317459 h 491416"/>
                <a:gd name="connsiteX1" fmla="*/ 335120 w 425527"/>
                <a:gd name="connsiteY1" fmla="*/ 317459 h 491416"/>
                <a:gd name="connsiteX2" fmla="*/ 335120 w 425527"/>
                <a:gd name="connsiteY2" fmla="*/ 0 h 491416"/>
                <a:gd name="connsiteX3" fmla="*/ 223586 w 425527"/>
                <a:gd name="connsiteY3" fmla="*/ 0 h 491416"/>
                <a:gd name="connsiteX4" fmla="*/ 229596 w 425527"/>
                <a:gd name="connsiteY4" fmla="*/ 4277 h 491416"/>
                <a:gd name="connsiteX5" fmla="*/ 6010 w 425527"/>
                <a:gd name="connsiteY5" fmla="*/ 320925 h 491416"/>
                <a:gd name="connsiteX6" fmla="*/ 0 w 425527"/>
                <a:gd name="connsiteY6" fmla="*/ 316648 h 491416"/>
                <a:gd name="connsiteX7" fmla="*/ 0 w 425527"/>
                <a:gd name="connsiteY7" fmla="*/ 316648 h 491416"/>
                <a:gd name="connsiteX8" fmla="*/ 0 w 425527"/>
                <a:gd name="connsiteY8" fmla="*/ 388178 h 491416"/>
                <a:gd name="connsiteX9" fmla="*/ 245561 w 425527"/>
                <a:gd name="connsiteY9" fmla="*/ 388178 h 491416"/>
                <a:gd name="connsiteX10" fmla="*/ 245561 w 425527"/>
                <a:gd name="connsiteY10" fmla="*/ 491416 h 491416"/>
                <a:gd name="connsiteX11" fmla="*/ 335157 w 425527"/>
                <a:gd name="connsiteY11" fmla="*/ 491416 h 491416"/>
                <a:gd name="connsiteX12" fmla="*/ 335157 w 425527"/>
                <a:gd name="connsiteY12" fmla="*/ 388178 h 491416"/>
                <a:gd name="connsiteX13" fmla="*/ 425528 w 425527"/>
                <a:gd name="connsiteY13" fmla="*/ 388178 h 491416"/>
                <a:gd name="connsiteX14" fmla="*/ 425528 w 425527"/>
                <a:gd name="connsiteY14" fmla="*/ 317459 h 491416"/>
                <a:gd name="connsiteX15" fmla="*/ 245524 w 425527"/>
                <a:gd name="connsiteY15" fmla="*/ 317459 h 491416"/>
                <a:gd name="connsiteX16" fmla="*/ 97376 w 425527"/>
                <a:gd name="connsiteY16" fmla="*/ 317459 h 491416"/>
                <a:gd name="connsiteX17" fmla="*/ 232988 w 425527"/>
                <a:gd name="connsiteY17" fmla="*/ 121600 h 491416"/>
                <a:gd name="connsiteX18" fmla="*/ 245524 w 425527"/>
                <a:gd name="connsiteY18" fmla="*/ 121600 h 49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527" h="491416">
                  <a:moveTo>
                    <a:pt x="425454" y="317459"/>
                  </a:moveTo>
                  <a:lnTo>
                    <a:pt x="335120" y="317459"/>
                  </a:lnTo>
                  <a:lnTo>
                    <a:pt x="335120" y="0"/>
                  </a:lnTo>
                  <a:lnTo>
                    <a:pt x="223586" y="0"/>
                  </a:lnTo>
                  <a:lnTo>
                    <a:pt x="229596" y="4277"/>
                  </a:lnTo>
                  <a:lnTo>
                    <a:pt x="6010" y="320925"/>
                  </a:lnTo>
                  <a:lnTo>
                    <a:pt x="0" y="316648"/>
                  </a:lnTo>
                  <a:lnTo>
                    <a:pt x="0" y="316648"/>
                  </a:lnTo>
                  <a:lnTo>
                    <a:pt x="0" y="388178"/>
                  </a:lnTo>
                  <a:lnTo>
                    <a:pt x="245561" y="388178"/>
                  </a:lnTo>
                  <a:lnTo>
                    <a:pt x="245561" y="491416"/>
                  </a:lnTo>
                  <a:lnTo>
                    <a:pt x="335157" y="491416"/>
                  </a:lnTo>
                  <a:lnTo>
                    <a:pt x="335157" y="388178"/>
                  </a:lnTo>
                  <a:lnTo>
                    <a:pt x="425528" y="388178"/>
                  </a:lnTo>
                  <a:lnTo>
                    <a:pt x="425528" y="317459"/>
                  </a:lnTo>
                  <a:close/>
                  <a:moveTo>
                    <a:pt x="245524" y="317459"/>
                  </a:moveTo>
                  <a:lnTo>
                    <a:pt x="97376" y="317459"/>
                  </a:lnTo>
                  <a:lnTo>
                    <a:pt x="232988" y="121600"/>
                  </a:lnTo>
                  <a:lnTo>
                    <a:pt x="245524" y="121600"/>
                  </a:lnTo>
                  <a:close/>
                </a:path>
              </a:pathLst>
            </a:custGeom>
            <a:solidFill>
              <a:srgbClr val="008FD3"/>
            </a:solidFill>
            <a:ln w="3687" cap="flat">
              <a:noFill/>
              <a:prstDash val="solid"/>
              <a:miter/>
            </a:ln>
          </p:spPr>
          <p:txBody>
            <a:bodyPr rtlCol="0" anchor="ctr"/>
            <a:lstStyle/>
            <a:p>
              <a:endParaRPr lang="en-US" sz="2099"/>
            </a:p>
          </p:txBody>
        </p:sp>
        <p:sp>
          <p:nvSpPr>
            <p:cNvPr id="33" name="Freeform 32">
              <a:extLst>
                <a:ext uri="{FF2B5EF4-FFF2-40B4-BE49-F238E27FC236}">
                  <a16:creationId xmlns:a16="http://schemas.microsoft.com/office/drawing/2014/main" id="{51950682-7433-5A48-81D2-BACBB0BE20C5}"/>
                </a:ext>
              </a:extLst>
            </p:cNvPr>
            <p:cNvSpPr/>
            <p:nvPr/>
          </p:nvSpPr>
          <p:spPr>
            <a:xfrm>
              <a:off x="924542" y="5372454"/>
              <a:ext cx="139925" cy="152055"/>
            </a:xfrm>
            <a:custGeom>
              <a:avLst/>
              <a:gdLst>
                <a:gd name="connsiteX0" fmla="*/ 34364 w 139925"/>
                <a:gd name="connsiteY0" fmla="*/ 4277 h 152055"/>
                <a:gd name="connsiteX1" fmla="*/ 0 w 139925"/>
                <a:gd name="connsiteY1" fmla="*/ 52947 h 152055"/>
                <a:gd name="connsiteX2" fmla="*/ 139925 w 139925"/>
                <a:gd name="connsiteY2" fmla="*/ 152056 h 152055"/>
                <a:gd name="connsiteX3" fmla="*/ 139925 w 139925"/>
                <a:gd name="connsiteY3" fmla="*/ 0 h 152055"/>
                <a:gd name="connsiteX4" fmla="*/ 28354 w 139925"/>
                <a:gd name="connsiteY4" fmla="*/ 0 h 152055"/>
                <a:gd name="connsiteX5" fmla="*/ 28354 w 139925"/>
                <a:gd name="connsiteY5" fmla="*/ 0 h 152055"/>
                <a:gd name="connsiteX6" fmla="*/ 28354 w 139925"/>
                <a:gd name="connsiteY6" fmla="*/ 0 h 152055"/>
                <a:gd name="connsiteX7" fmla="*/ 34364 w 139925"/>
                <a:gd name="connsiteY7" fmla="*/ 4277 h 15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925" h="152055">
                  <a:moveTo>
                    <a:pt x="34364" y="4277"/>
                  </a:moveTo>
                  <a:lnTo>
                    <a:pt x="0" y="52947"/>
                  </a:lnTo>
                  <a:lnTo>
                    <a:pt x="139925" y="152056"/>
                  </a:lnTo>
                  <a:lnTo>
                    <a:pt x="139925" y="0"/>
                  </a:lnTo>
                  <a:lnTo>
                    <a:pt x="28354" y="0"/>
                  </a:lnTo>
                  <a:lnTo>
                    <a:pt x="28354" y="0"/>
                  </a:lnTo>
                  <a:lnTo>
                    <a:pt x="28354" y="0"/>
                  </a:lnTo>
                  <a:lnTo>
                    <a:pt x="34364" y="4277"/>
                  </a:lnTo>
                  <a:close/>
                </a:path>
              </a:pathLst>
            </a:custGeom>
            <a:solidFill>
              <a:srgbClr val="F0AB00"/>
            </a:solidFill>
            <a:ln w="3687" cap="flat">
              <a:noFill/>
              <a:prstDash val="solid"/>
              <a:miter/>
            </a:ln>
          </p:spPr>
          <p:txBody>
            <a:bodyPr rtlCol="0" anchor="ctr"/>
            <a:lstStyle/>
            <a:p>
              <a:endParaRPr lang="en-US" sz="2099"/>
            </a:p>
          </p:txBody>
        </p:sp>
        <p:sp>
          <p:nvSpPr>
            <p:cNvPr id="34" name="Freeform 33">
              <a:extLst>
                <a:ext uri="{FF2B5EF4-FFF2-40B4-BE49-F238E27FC236}">
                  <a16:creationId xmlns:a16="http://schemas.microsoft.com/office/drawing/2014/main" id="{08040788-65B6-444A-AC59-1C9C5A76FE32}"/>
                </a:ext>
              </a:extLst>
            </p:cNvPr>
            <p:cNvSpPr/>
            <p:nvPr/>
          </p:nvSpPr>
          <p:spPr>
            <a:xfrm>
              <a:off x="847703" y="5425400"/>
              <a:ext cx="307098" cy="326603"/>
            </a:xfrm>
            <a:custGeom>
              <a:avLst/>
              <a:gdLst>
                <a:gd name="connsiteX0" fmla="*/ 216728 w 307098"/>
                <a:gd name="connsiteY0" fmla="*/ 99257 h 326603"/>
                <a:gd name="connsiteX1" fmla="*/ 216728 w 307098"/>
                <a:gd name="connsiteY1" fmla="*/ 262558 h 326603"/>
                <a:gd name="connsiteX2" fmla="*/ 127131 w 307098"/>
                <a:gd name="connsiteY2" fmla="*/ 198808 h 326603"/>
                <a:gd name="connsiteX3" fmla="*/ 127131 w 307098"/>
                <a:gd name="connsiteY3" fmla="*/ 68654 h 326603"/>
                <a:gd name="connsiteX4" fmla="*/ 114595 w 307098"/>
                <a:gd name="connsiteY4" fmla="*/ 68654 h 326603"/>
                <a:gd name="connsiteX5" fmla="*/ 58219 w 307098"/>
                <a:gd name="connsiteY5" fmla="*/ 150102 h 326603"/>
                <a:gd name="connsiteX6" fmla="*/ 0 w 307098"/>
                <a:gd name="connsiteY6" fmla="*/ 108843 h 326603"/>
                <a:gd name="connsiteX7" fmla="*/ 76839 w 307098"/>
                <a:gd name="connsiteY7" fmla="*/ 0 h 326603"/>
                <a:gd name="connsiteX8" fmla="*/ 307061 w 307098"/>
                <a:gd name="connsiteY8" fmla="*/ 264697 h 326603"/>
                <a:gd name="connsiteX9" fmla="*/ 219751 w 307098"/>
                <a:gd name="connsiteY9" fmla="*/ 264697 h 326603"/>
                <a:gd name="connsiteX10" fmla="*/ 307098 w 307098"/>
                <a:gd name="connsiteY10" fmla="*/ 326603 h 326603"/>
                <a:gd name="connsiteX11" fmla="*/ 307098 w 307098"/>
                <a:gd name="connsiteY11" fmla="*/ 264549 h 32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098" h="326603">
                  <a:moveTo>
                    <a:pt x="216728" y="99257"/>
                  </a:moveTo>
                  <a:lnTo>
                    <a:pt x="216728" y="262558"/>
                  </a:lnTo>
                  <a:lnTo>
                    <a:pt x="127131" y="198808"/>
                  </a:lnTo>
                  <a:lnTo>
                    <a:pt x="127131" y="68654"/>
                  </a:lnTo>
                  <a:lnTo>
                    <a:pt x="114595" y="68654"/>
                  </a:lnTo>
                  <a:lnTo>
                    <a:pt x="58219" y="150102"/>
                  </a:lnTo>
                  <a:lnTo>
                    <a:pt x="0" y="108843"/>
                  </a:lnTo>
                  <a:lnTo>
                    <a:pt x="76839" y="0"/>
                  </a:lnTo>
                  <a:close/>
                  <a:moveTo>
                    <a:pt x="307061" y="264697"/>
                  </a:moveTo>
                  <a:lnTo>
                    <a:pt x="219751" y="264697"/>
                  </a:lnTo>
                  <a:lnTo>
                    <a:pt x="307098" y="326603"/>
                  </a:lnTo>
                  <a:lnTo>
                    <a:pt x="307098" y="264549"/>
                  </a:lnTo>
                  <a:close/>
                </a:path>
              </a:pathLst>
            </a:custGeom>
            <a:solidFill>
              <a:srgbClr val="F0AB00">
                <a:alpha val="70000"/>
              </a:srgbClr>
            </a:solidFill>
            <a:ln w="3687" cap="flat">
              <a:noFill/>
              <a:prstDash val="solid"/>
              <a:miter/>
            </a:ln>
          </p:spPr>
          <p:txBody>
            <a:bodyPr rtlCol="0" anchor="ctr"/>
            <a:lstStyle/>
            <a:p>
              <a:endParaRPr lang="en-US" sz="2099"/>
            </a:p>
          </p:txBody>
        </p:sp>
        <p:sp>
          <p:nvSpPr>
            <p:cNvPr id="35" name="Freeform 34">
              <a:extLst>
                <a:ext uri="{FF2B5EF4-FFF2-40B4-BE49-F238E27FC236}">
                  <a16:creationId xmlns:a16="http://schemas.microsoft.com/office/drawing/2014/main" id="{44BD92F8-AF98-A447-8464-46C15C8B6AF3}"/>
                </a:ext>
              </a:extLst>
            </p:cNvPr>
            <p:cNvSpPr/>
            <p:nvPr/>
          </p:nvSpPr>
          <p:spPr>
            <a:xfrm>
              <a:off x="770827" y="5534243"/>
              <a:ext cx="383974" cy="316758"/>
            </a:xfrm>
            <a:custGeom>
              <a:avLst/>
              <a:gdLst>
                <a:gd name="connsiteX0" fmla="*/ 135095 w 383974"/>
                <a:gd name="connsiteY0" fmla="*/ 41259 h 316758"/>
                <a:gd name="connsiteX1" fmla="*/ 59252 w 383974"/>
                <a:gd name="connsiteY1" fmla="*/ 150802 h 316758"/>
                <a:gd name="connsiteX2" fmla="*/ 0 w 383974"/>
                <a:gd name="connsiteY2" fmla="*/ 108843 h 316758"/>
                <a:gd name="connsiteX3" fmla="*/ 76876 w 383974"/>
                <a:gd name="connsiteY3" fmla="*/ 0 h 316758"/>
                <a:gd name="connsiteX4" fmla="*/ 293640 w 383974"/>
                <a:gd name="connsiteY4" fmla="*/ 155559 h 316758"/>
                <a:gd name="connsiteX5" fmla="*/ 293640 w 383974"/>
                <a:gd name="connsiteY5" fmla="*/ 153420 h 316758"/>
                <a:gd name="connsiteX6" fmla="*/ 204007 w 383974"/>
                <a:gd name="connsiteY6" fmla="*/ 89965 h 316758"/>
                <a:gd name="connsiteX7" fmla="*/ 204007 w 383974"/>
                <a:gd name="connsiteY7" fmla="*/ 155596 h 316758"/>
                <a:gd name="connsiteX8" fmla="*/ 66183 w 383974"/>
                <a:gd name="connsiteY8" fmla="*/ 155596 h 316758"/>
                <a:gd name="connsiteX9" fmla="*/ 166104 w 383974"/>
                <a:gd name="connsiteY9" fmla="*/ 226388 h 316758"/>
                <a:gd name="connsiteX10" fmla="*/ 204007 w 383974"/>
                <a:gd name="connsiteY10" fmla="*/ 226388 h 316758"/>
                <a:gd name="connsiteX11" fmla="*/ 204007 w 383974"/>
                <a:gd name="connsiteY11" fmla="*/ 253267 h 316758"/>
                <a:gd name="connsiteX12" fmla="*/ 293604 w 383974"/>
                <a:gd name="connsiteY12" fmla="*/ 316758 h 316758"/>
                <a:gd name="connsiteX13" fmla="*/ 293604 w 383974"/>
                <a:gd name="connsiteY13" fmla="*/ 226388 h 316758"/>
                <a:gd name="connsiteX14" fmla="*/ 383974 w 383974"/>
                <a:gd name="connsiteY14" fmla="*/ 226388 h 316758"/>
                <a:gd name="connsiteX15" fmla="*/ 383974 w 383974"/>
                <a:gd name="connsiteY15" fmla="*/ 217502 h 316758"/>
                <a:gd name="connsiteX16" fmla="*/ 296627 w 383974"/>
                <a:gd name="connsiteY16" fmla="*/ 155706 h 31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3974" h="316758">
                  <a:moveTo>
                    <a:pt x="135095" y="41259"/>
                  </a:moveTo>
                  <a:lnTo>
                    <a:pt x="59252" y="150802"/>
                  </a:lnTo>
                  <a:lnTo>
                    <a:pt x="0" y="108843"/>
                  </a:lnTo>
                  <a:lnTo>
                    <a:pt x="76876" y="0"/>
                  </a:lnTo>
                  <a:close/>
                  <a:moveTo>
                    <a:pt x="293640" y="155559"/>
                  </a:moveTo>
                  <a:lnTo>
                    <a:pt x="293640" y="153420"/>
                  </a:lnTo>
                  <a:lnTo>
                    <a:pt x="204007" y="89965"/>
                  </a:lnTo>
                  <a:lnTo>
                    <a:pt x="204007" y="155596"/>
                  </a:lnTo>
                  <a:lnTo>
                    <a:pt x="66183" y="155596"/>
                  </a:lnTo>
                  <a:lnTo>
                    <a:pt x="166104" y="226388"/>
                  </a:lnTo>
                  <a:lnTo>
                    <a:pt x="204007" y="226388"/>
                  </a:lnTo>
                  <a:lnTo>
                    <a:pt x="204007" y="253267"/>
                  </a:lnTo>
                  <a:lnTo>
                    <a:pt x="293604" y="316758"/>
                  </a:lnTo>
                  <a:lnTo>
                    <a:pt x="293604" y="226388"/>
                  </a:lnTo>
                  <a:lnTo>
                    <a:pt x="383974" y="226388"/>
                  </a:lnTo>
                  <a:lnTo>
                    <a:pt x="383974" y="217502"/>
                  </a:lnTo>
                  <a:lnTo>
                    <a:pt x="296627" y="155706"/>
                  </a:lnTo>
                  <a:close/>
                </a:path>
              </a:pathLst>
            </a:custGeom>
            <a:solidFill>
              <a:srgbClr val="F0AB00">
                <a:alpha val="40000"/>
              </a:srgbClr>
            </a:solidFill>
            <a:ln w="3687" cap="flat">
              <a:noFill/>
              <a:prstDash val="solid"/>
              <a:miter/>
            </a:ln>
          </p:spPr>
          <p:txBody>
            <a:bodyPr rtlCol="0" anchor="ctr"/>
            <a:lstStyle/>
            <a:p>
              <a:endParaRPr lang="en-US" sz="2099"/>
            </a:p>
          </p:txBody>
        </p:sp>
        <p:sp>
          <p:nvSpPr>
            <p:cNvPr id="36" name="Freeform 35">
              <a:extLst>
                <a:ext uri="{FF2B5EF4-FFF2-40B4-BE49-F238E27FC236}">
                  <a16:creationId xmlns:a16="http://schemas.microsoft.com/office/drawing/2014/main" id="{E317A421-BCA7-374B-9B69-8C9F5AC6AD18}"/>
                </a:ext>
              </a:extLst>
            </p:cNvPr>
            <p:cNvSpPr/>
            <p:nvPr/>
          </p:nvSpPr>
          <p:spPr>
            <a:xfrm>
              <a:off x="723263" y="5368103"/>
              <a:ext cx="431500" cy="495767"/>
            </a:xfrm>
            <a:custGeom>
              <a:avLst/>
              <a:gdLst>
                <a:gd name="connsiteX0" fmla="*/ 431501 w 431500"/>
                <a:gd name="connsiteY0" fmla="*/ 392528 h 495767"/>
                <a:gd name="connsiteX1" fmla="*/ 431501 w 431500"/>
                <a:gd name="connsiteY1" fmla="*/ 407277 h 495767"/>
                <a:gd name="connsiteX2" fmla="*/ 355915 w 431500"/>
                <a:gd name="connsiteY2" fmla="*/ 407277 h 495767"/>
                <a:gd name="connsiteX3" fmla="*/ 355915 w 431500"/>
                <a:gd name="connsiteY3" fmla="*/ 495767 h 495767"/>
                <a:gd name="connsiteX4" fmla="*/ 341167 w 431500"/>
                <a:gd name="connsiteY4" fmla="*/ 495767 h 495767"/>
                <a:gd name="connsiteX5" fmla="*/ 341167 w 431500"/>
                <a:gd name="connsiteY5" fmla="*/ 392528 h 495767"/>
                <a:gd name="connsiteX6" fmla="*/ 213667 w 431500"/>
                <a:gd name="connsiteY6" fmla="*/ 392528 h 495767"/>
                <a:gd name="connsiteX7" fmla="*/ 6047 w 431500"/>
                <a:gd name="connsiteY7" fmla="*/ 392528 h 495767"/>
                <a:gd name="connsiteX8" fmla="*/ 6047 w 431500"/>
                <a:gd name="connsiteY8" fmla="*/ 407277 h 495767"/>
                <a:gd name="connsiteX9" fmla="*/ 236822 w 431500"/>
                <a:gd name="connsiteY9" fmla="*/ 407277 h 495767"/>
                <a:gd name="connsiteX10" fmla="*/ 236822 w 431500"/>
                <a:gd name="connsiteY10" fmla="*/ 495767 h 495767"/>
                <a:gd name="connsiteX11" fmla="*/ 251571 w 431500"/>
                <a:gd name="connsiteY11" fmla="*/ 495767 h 495767"/>
                <a:gd name="connsiteX12" fmla="*/ 251571 w 431500"/>
                <a:gd name="connsiteY12" fmla="*/ 392528 h 495767"/>
                <a:gd name="connsiteX13" fmla="*/ 251571 w 431500"/>
                <a:gd name="connsiteY13" fmla="*/ 321699 h 495767"/>
                <a:gd name="connsiteX14" fmla="*/ 103423 w 431500"/>
                <a:gd name="connsiteY14" fmla="*/ 321699 h 495767"/>
                <a:gd name="connsiteX15" fmla="*/ 106815 w 431500"/>
                <a:gd name="connsiteY15" fmla="*/ 316795 h 495767"/>
                <a:gd name="connsiteX16" fmla="*/ 182659 w 431500"/>
                <a:gd name="connsiteY16" fmla="*/ 207252 h 495767"/>
                <a:gd name="connsiteX17" fmla="*/ 239035 w 431500"/>
                <a:gd name="connsiteY17" fmla="*/ 125951 h 495767"/>
                <a:gd name="connsiteX18" fmla="*/ 251571 w 431500"/>
                <a:gd name="connsiteY18" fmla="*/ 125951 h 495767"/>
                <a:gd name="connsiteX19" fmla="*/ 251571 w 431500"/>
                <a:gd name="connsiteY19" fmla="*/ 321847 h 495767"/>
                <a:gd name="connsiteX20" fmla="*/ 236822 w 431500"/>
                <a:gd name="connsiteY20" fmla="*/ 306951 h 495767"/>
                <a:gd name="connsiteX21" fmla="*/ 236822 w 431500"/>
                <a:gd name="connsiteY21" fmla="*/ 155079 h 495767"/>
                <a:gd name="connsiteX22" fmla="*/ 131592 w 431500"/>
                <a:gd name="connsiteY22" fmla="*/ 307098 h 495767"/>
                <a:gd name="connsiteX23" fmla="*/ 201279 w 431500"/>
                <a:gd name="connsiteY23" fmla="*/ 57150 h 495767"/>
                <a:gd name="connsiteX24" fmla="*/ 201279 w 431500"/>
                <a:gd name="connsiteY24" fmla="*/ 57150 h 495767"/>
                <a:gd name="connsiteX25" fmla="*/ 235642 w 431500"/>
                <a:gd name="connsiteY25" fmla="*/ 8517 h 495767"/>
                <a:gd name="connsiteX26" fmla="*/ 229632 w 431500"/>
                <a:gd name="connsiteY26" fmla="*/ 4240 h 495767"/>
                <a:gd name="connsiteX27" fmla="*/ 229632 w 431500"/>
                <a:gd name="connsiteY27" fmla="*/ 4240 h 495767"/>
                <a:gd name="connsiteX28" fmla="*/ 223622 w 431500"/>
                <a:gd name="connsiteY28" fmla="*/ 0 h 495767"/>
                <a:gd name="connsiteX29" fmla="*/ 0 w 431500"/>
                <a:gd name="connsiteY29" fmla="*/ 316758 h 495767"/>
                <a:gd name="connsiteX30" fmla="*/ 6047 w 431500"/>
                <a:gd name="connsiteY30" fmla="*/ 320999 h 495767"/>
                <a:gd name="connsiteX31" fmla="*/ 12057 w 431500"/>
                <a:gd name="connsiteY31" fmla="*/ 325276 h 495767"/>
                <a:gd name="connsiteX32" fmla="*/ 47564 w 431500"/>
                <a:gd name="connsiteY32" fmla="*/ 274984 h 495767"/>
                <a:gd name="connsiteX33" fmla="*/ 124440 w 431500"/>
                <a:gd name="connsiteY33" fmla="*/ 166141 h 495767"/>
                <a:gd name="connsiteX34" fmla="*/ 341167 w 431500"/>
                <a:gd name="connsiteY34" fmla="*/ 156554 h 495767"/>
                <a:gd name="connsiteX35" fmla="*/ 341167 w 431500"/>
                <a:gd name="connsiteY35" fmla="*/ 321994 h 495767"/>
                <a:gd name="connsiteX36" fmla="*/ 431501 w 431500"/>
                <a:gd name="connsiteY36" fmla="*/ 321994 h 495767"/>
                <a:gd name="connsiteX37" fmla="*/ 431501 w 431500"/>
                <a:gd name="connsiteY37" fmla="*/ 307246 h 495767"/>
                <a:gd name="connsiteX38" fmla="*/ 355915 w 431500"/>
                <a:gd name="connsiteY38" fmla="*/ 307246 h 495767"/>
                <a:gd name="connsiteX39" fmla="*/ 355915 w 431500"/>
                <a:gd name="connsiteY39" fmla="*/ 4351 h 495767"/>
                <a:gd name="connsiteX40" fmla="*/ 341167 w 431500"/>
                <a:gd name="connsiteY40" fmla="*/ 4351 h 495767"/>
                <a:gd name="connsiteX41" fmla="*/ 341167 w 431500"/>
                <a:gd name="connsiteY41" fmla="*/ 156554 h 49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1500" h="495767">
                  <a:moveTo>
                    <a:pt x="431501" y="392528"/>
                  </a:moveTo>
                  <a:lnTo>
                    <a:pt x="431501" y="407277"/>
                  </a:lnTo>
                  <a:lnTo>
                    <a:pt x="355915" y="407277"/>
                  </a:lnTo>
                  <a:lnTo>
                    <a:pt x="355915" y="495767"/>
                  </a:lnTo>
                  <a:lnTo>
                    <a:pt x="341167" y="495767"/>
                  </a:lnTo>
                  <a:lnTo>
                    <a:pt x="341167" y="392528"/>
                  </a:lnTo>
                  <a:close/>
                  <a:moveTo>
                    <a:pt x="213667" y="392528"/>
                  </a:moveTo>
                  <a:lnTo>
                    <a:pt x="6047" y="392528"/>
                  </a:lnTo>
                  <a:lnTo>
                    <a:pt x="6047" y="407277"/>
                  </a:lnTo>
                  <a:lnTo>
                    <a:pt x="236822" y="407277"/>
                  </a:lnTo>
                  <a:lnTo>
                    <a:pt x="236822" y="495767"/>
                  </a:lnTo>
                  <a:lnTo>
                    <a:pt x="251571" y="495767"/>
                  </a:lnTo>
                  <a:lnTo>
                    <a:pt x="251571" y="392528"/>
                  </a:lnTo>
                  <a:close/>
                  <a:moveTo>
                    <a:pt x="251571" y="321699"/>
                  </a:moveTo>
                  <a:lnTo>
                    <a:pt x="103423" y="321699"/>
                  </a:lnTo>
                  <a:lnTo>
                    <a:pt x="106815" y="316795"/>
                  </a:lnTo>
                  <a:lnTo>
                    <a:pt x="182659" y="207252"/>
                  </a:lnTo>
                  <a:lnTo>
                    <a:pt x="239035" y="125951"/>
                  </a:lnTo>
                  <a:lnTo>
                    <a:pt x="251571" y="125951"/>
                  </a:lnTo>
                  <a:lnTo>
                    <a:pt x="251571" y="321847"/>
                  </a:lnTo>
                  <a:close/>
                  <a:moveTo>
                    <a:pt x="236822" y="306951"/>
                  </a:moveTo>
                  <a:lnTo>
                    <a:pt x="236822" y="155079"/>
                  </a:lnTo>
                  <a:lnTo>
                    <a:pt x="131592" y="307098"/>
                  </a:lnTo>
                  <a:close/>
                  <a:moveTo>
                    <a:pt x="201279" y="57150"/>
                  </a:moveTo>
                  <a:lnTo>
                    <a:pt x="201279" y="57150"/>
                  </a:lnTo>
                  <a:lnTo>
                    <a:pt x="235642" y="8517"/>
                  </a:lnTo>
                  <a:lnTo>
                    <a:pt x="229632" y="4240"/>
                  </a:lnTo>
                  <a:lnTo>
                    <a:pt x="229632" y="4240"/>
                  </a:lnTo>
                  <a:lnTo>
                    <a:pt x="223622" y="0"/>
                  </a:lnTo>
                  <a:lnTo>
                    <a:pt x="0" y="316758"/>
                  </a:lnTo>
                  <a:lnTo>
                    <a:pt x="6047" y="320999"/>
                  </a:lnTo>
                  <a:lnTo>
                    <a:pt x="12057" y="325276"/>
                  </a:lnTo>
                  <a:lnTo>
                    <a:pt x="47564" y="274984"/>
                  </a:lnTo>
                  <a:lnTo>
                    <a:pt x="124440" y="166141"/>
                  </a:lnTo>
                  <a:close/>
                  <a:moveTo>
                    <a:pt x="341167" y="156554"/>
                  </a:moveTo>
                  <a:lnTo>
                    <a:pt x="341167" y="321994"/>
                  </a:lnTo>
                  <a:lnTo>
                    <a:pt x="431501" y="321994"/>
                  </a:lnTo>
                  <a:lnTo>
                    <a:pt x="431501" y="307246"/>
                  </a:lnTo>
                  <a:lnTo>
                    <a:pt x="355915" y="307246"/>
                  </a:lnTo>
                  <a:lnTo>
                    <a:pt x="355915" y="4351"/>
                  </a:lnTo>
                  <a:lnTo>
                    <a:pt x="341167" y="4351"/>
                  </a:lnTo>
                  <a:lnTo>
                    <a:pt x="341167" y="156554"/>
                  </a:lnTo>
                  <a:close/>
                </a:path>
              </a:pathLst>
            </a:custGeom>
            <a:solidFill>
              <a:schemeClr val="tx1"/>
            </a:solidFill>
            <a:ln w="3687" cap="flat">
              <a:noFill/>
              <a:prstDash val="solid"/>
              <a:miter/>
            </a:ln>
          </p:spPr>
          <p:txBody>
            <a:bodyPr rtlCol="0" anchor="ctr"/>
            <a:lstStyle/>
            <a:p>
              <a:endParaRPr lang="en-US" sz="2099"/>
            </a:p>
          </p:txBody>
        </p:sp>
      </p:grpSp>
      <p:sp>
        <p:nvSpPr>
          <p:cNvPr id="11" name="TextBox 10">
            <a:extLst>
              <a:ext uri="{FF2B5EF4-FFF2-40B4-BE49-F238E27FC236}">
                <a16:creationId xmlns:a16="http://schemas.microsoft.com/office/drawing/2014/main" id="{B5894613-26A6-491A-A3A9-98C4343FB147}"/>
              </a:ext>
            </a:extLst>
          </p:cNvPr>
          <p:cNvSpPr txBox="1"/>
          <p:nvPr/>
        </p:nvSpPr>
        <p:spPr>
          <a:xfrm>
            <a:off x="5695421" y="2549275"/>
            <a:ext cx="2912551" cy="4093428"/>
          </a:xfrm>
          <a:prstGeom prst="rect">
            <a:avLst/>
          </a:prstGeom>
          <a:noFill/>
        </p:spPr>
        <p:txBody>
          <a:bodyPr wrap="square" lIns="0" tIns="0" rIns="0" bIns="0" rtlCol="0">
            <a:spAutoFit/>
          </a:bodyPr>
          <a:lstStyle/>
          <a:p>
            <a:pPr>
              <a:spcAft>
                <a:spcPts val="1200"/>
              </a:spcAft>
            </a:pPr>
            <a:r>
              <a:rPr lang="en-IN" sz="1600">
                <a:solidFill>
                  <a:schemeClr val="tx1"/>
                </a:solidFill>
                <a:latin typeface="72"/>
              </a:rPr>
              <a:t>You will work with a sample </a:t>
            </a:r>
            <a:r>
              <a:rPr lang="en-IN" sz="1600">
                <a:solidFill>
                  <a:schemeClr val="accent1"/>
                </a:solidFill>
                <a:latin typeface="72"/>
              </a:rPr>
              <a:t>Databricks</a:t>
            </a:r>
            <a:r>
              <a:rPr lang="en-IN" sz="1600">
                <a:solidFill>
                  <a:schemeClr val="tx1"/>
                </a:solidFill>
                <a:latin typeface="72"/>
              </a:rPr>
              <a:t> dataset. To analyze and compare the shipped units with respect to the total units ordered in the sales orders,</a:t>
            </a:r>
            <a:r>
              <a:rPr lang="en-IN" sz="1600" b="0" i="0">
                <a:solidFill>
                  <a:schemeClr val="tx1"/>
                </a:solidFill>
                <a:effectLst/>
                <a:latin typeface="72"/>
              </a:rPr>
              <a:t> we will be</a:t>
            </a:r>
            <a:r>
              <a:rPr lang="en-IN" sz="1600">
                <a:solidFill>
                  <a:schemeClr val="tx1"/>
                </a:solidFill>
                <a:latin typeface="72"/>
              </a:rPr>
              <a:t> using the shipment and</a:t>
            </a:r>
            <a:r>
              <a:rPr lang="en-IN" sz="1600" b="0" i="0">
                <a:solidFill>
                  <a:schemeClr val="tx1"/>
                </a:solidFill>
                <a:effectLst/>
                <a:latin typeface="72"/>
              </a:rPr>
              <a:t> </a:t>
            </a:r>
            <a:r>
              <a:rPr lang="en-IN" sz="1600">
                <a:solidFill>
                  <a:schemeClr val="tx1"/>
                </a:solidFill>
                <a:latin typeface="72"/>
              </a:rPr>
              <a:t>delivery data from </a:t>
            </a:r>
            <a:r>
              <a:rPr lang="en-IN" sz="1600" b="0" i="0">
                <a:solidFill>
                  <a:schemeClr val="accent1"/>
                </a:solidFill>
                <a:effectLst/>
                <a:latin typeface="72"/>
              </a:rPr>
              <a:t>Databricks delta lake </a:t>
            </a:r>
            <a:r>
              <a:rPr lang="en-IN" sz="1600" b="0" i="0">
                <a:solidFill>
                  <a:schemeClr val="tx1"/>
                </a:solidFill>
                <a:effectLst/>
                <a:latin typeface="72"/>
              </a:rPr>
              <a:t>which is federated and combined with </a:t>
            </a:r>
            <a:r>
              <a:rPr lang="en-IN" sz="1600">
                <a:solidFill>
                  <a:schemeClr val="tx1"/>
                </a:solidFill>
                <a:latin typeface="72"/>
              </a:rPr>
              <a:t>customer and sales order master </a:t>
            </a:r>
            <a:r>
              <a:rPr lang="en-IN" sz="1600" b="0" i="0">
                <a:solidFill>
                  <a:schemeClr val="tx1"/>
                </a:solidFill>
                <a:effectLst/>
                <a:latin typeface="72"/>
              </a:rPr>
              <a:t>data from SAP </a:t>
            </a:r>
            <a:r>
              <a:rPr lang="en-IN" sz="1600">
                <a:solidFill>
                  <a:schemeClr val="tx1"/>
                </a:solidFill>
                <a:latin typeface="72"/>
              </a:rPr>
              <a:t>systems into </a:t>
            </a:r>
            <a:r>
              <a:rPr lang="en-IN" sz="1600" b="0" i="0">
                <a:solidFill>
                  <a:schemeClr val="tx1"/>
                </a:solidFill>
                <a:effectLst/>
                <a:latin typeface="72"/>
              </a:rPr>
              <a:t>a unified model used for efficient using SAP Datasphere and SAP Analytics cloud for real-time analytics.</a:t>
            </a:r>
            <a:endParaRPr lang="en-IN" sz="1600">
              <a:solidFill>
                <a:srgbClr val="1F2328"/>
              </a:solidFill>
              <a:latin typeface="72" panose="020B0503030000000003" pitchFamily="34" charset="0"/>
              <a:cs typeface="72" panose="020B0503030000000003" pitchFamily="34" charset="0"/>
            </a:endParaRPr>
          </a:p>
          <a:p>
            <a:pPr>
              <a:spcAft>
                <a:spcPts val="1200"/>
              </a:spcAft>
            </a:pPr>
            <a:endParaRPr lang="en-US" sz="1600">
              <a:latin typeface="72" panose="020B0503030000000003" pitchFamily="34" charset="0"/>
              <a:cs typeface="72" panose="020B0503030000000003" pitchFamily="34" charset="0"/>
            </a:endParaRPr>
          </a:p>
        </p:txBody>
      </p:sp>
      <p:grpSp>
        <p:nvGrpSpPr>
          <p:cNvPr id="25" name="Group 24" descr="Number 3">
            <a:extLst>
              <a:ext uri="{FF2B5EF4-FFF2-40B4-BE49-F238E27FC236}">
                <a16:creationId xmlns:a16="http://schemas.microsoft.com/office/drawing/2014/main" id="{A827DCD2-B609-8544-BA6B-427B20A2CC22}"/>
              </a:ext>
              <a:ext uri="{C183D7F6-B498-43B3-948B-1728B52AA6E4}">
                <adec:decorative xmlns:adec="http://schemas.microsoft.com/office/drawing/2017/decorative" val="0"/>
              </a:ext>
            </a:extLst>
          </p:cNvPr>
          <p:cNvGrpSpPr>
            <a:grpSpLocks/>
          </p:cNvGrpSpPr>
          <p:nvPr/>
        </p:nvGrpSpPr>
        <p:grpSpPr>
          <a:xfrm>
            <a:off x="5695421" y="1841466"/>
            <a:ext cx="398230" cy="505885"/>
            <a:chOff x="744907" y="4074634"/>
            <a:chExt cx="398334" cy="518377"/>
          </a:xfrm>
        </p:grpSpPr>
        <p:sp>
          <p:nvSpPr>
            <p:cNvPr id="26" name="Freeform 25">
              <a:extLst>
                <a:ext uri="{FF2B5EF4-FFF2-40B4-BE49-F238E27FC236}">
                  <a16:creationId xmlns:a16="http://schemas.microsoft.com/office/drawing/2014/main" id="{C5BE0930-6650-C94A-863D-ABE33424B65E}"/>
                </a:ext>
              </a:extLst>
            </p:cNvPr>
            <p:cNvSpPr/>
            <p:nvPr/>
          </p:nvSpPr>
          <p:spPr>
            <a:xfrm>
              <a:off x="765481" y="4074634"/>
              <a:ext cx="363123" cy="503650"/>
            </a:xfrm>
            <a:custGeom>
              <a:avLst/>
              <a:gdLst>
                <a:gd name="connsiteX0" fmla="*/ 337222 w 363123"/>
                <a:gd name="connsiteY0" fmla="*/ 288692 h 503650"/>
                <a:gd name="connsiteX1" fmla="*/ 278228 w 363123"/>
                <a:gd name="connsiteY1" fmla="*/ 253222 h 503650"/>
                <a:gd name="connsiteX2" fmla="*/ 278228 w 363123"/>
                <a:gd name="connsiteY2" fmla="*/ 253222 h 503650"/>
                <a:gd name="connsiteX3" fmla="*/ 259793 w 363123"/>
                <a:gd name="connsiteY3" fmla="*/ 249056 h 503650"/>
                <a:gd name="connsiteX4" fmla="*/ 222000 w 363123"/>
                <a:gd name="connsiteY4" fmla="*/ 242566 h 503650"/>
                <a:gd name="connsiteX5" fmla="*/ 259498 w 363123"/>
                <a:gd name="connsiteY5" fmla="*/ 234565 h 503650"/>
                <a:gd name="connsiteX6" fmla="*/ 278376 w 363123"/>
                <a:gd name="connsiteY6" fmla="*/ 229293 h 503650"/>
                <a:gd name="connsiteX7" fmla="*/ 278376 w 363123"/>
                <a:gd name="connsiteY7" fmla="*/ 229293 h 503650"/>
                <a:gd name="connsiteX8" fmla="*/ 278376 w 363123"/>
                <a:gd name="connsiteY8" fmla="*/ 229293 h 503650"/>
                <a:gd name="connsiteX9" fmla="*/ 278376 w 363123"/>
                <a:gd name="connsiteY9" fmla="*/ 229293 h 503650"/>
                <a:gd name="connsiteX10" fmla="*/ 327045 w 363123"/>
                <a:gd name="connsiteY10" fmla="*/ 196588 h 503650"/>
                <a:gd name="connsiteX11" fmla="*/ 349905 w 363123"/>
                <a:gd name="connsiteY11" fmla="*/ 127492 h 503650"/>
                <a:gd name="connsiteX12" fmla="*/ 310343 w 363123"/>
                <a:gd name="connsiteY12" fmla="*/ 40255 h 503650"/>
                <a:gd name="connsiteX13" fmla="*/ 318934 w 363123"/>
                <a:gd name="connsiteY13" fmla="*/ 29194 h 503650"/>
                <a:gd name="connsiteX14" fmla="*/ 319266 w 363123"/>
                <a:gd name="connsiteY14" fmla="*/ 28604 h 503650"/>
                <a:gd name="connsiteX15" fmla="*/ 278486 w 363123"/>
                <a:gd name="connsiteY15" fmla="*/ 11754 h 503650"/>
                <a:gd name="connsiteX16" fmla="*/ 278486 w 363123"/>
                <a:gd name="connsiteY16" fmla="*/ 11754 h 503650"/>
                <a:gd name="connsiteX17" fmla="*/ 180668 w 363123"/>
                <a:gd name="connsiteY17" fmla="*/ 213 h 503650"/>
                <a:gd name="connsiteX18" fmla="*/ 179451 w 363123"/>
                <a:gd name="connsiteY18" fmla="*/ 213 h 503650"/>
                <a:gd name="connsiteX19" fmla="*/ 168095 w 363123"/>
                <a:gd name="connsiteY19" fmla="*/ 656 h 503650"/>
                <a:gd name="connsiteX20" fmla="*/ 88490 w 363123"/>
                <a:gd name="connsiteY20" fmla="*/ 12160 h 503650"/>
                <a:gd name="connsiteX21" fmla="*/ 93431 w 363123"/>
                <a:gd name="connsiteY21" fmla="*/ 26023 h 503650"/>
                <a:gd name="connsiteX22" fmla="*/ 82775 w 363123"/>
                <a:gd name="connsiteY22" fmla="*/ 30042 h 503650"/>
                <a:gd name="connsiteX23" fmla="*/ 19615 w 363123"/>
                <a:gd name="connsiteY23" fmla="*/ 68867 h 503650"/>
                <a:gd name="connsiteX24" fmla="*/ 68986 w 363123"/>
                <a:gd name="connsiteY24" fmla="*/ 125833 h 503650"/>
                <a:gd name="connsiteX25" fmla="*/ 82738 w 363123"/>
                <a:gd name="connsiteY25" fmla="*/ 114514 h 503650"/>
                <a:gd name="connsiteX26" fmla="*/ 121232 w 363123"/>
                <a:gd name="connsiteY26" fmla="*/ 92907 h 503650"/>
                <a:gd name="connsiteX27" fmla="*/ 179230 w 363123"/>
                <a:gd name="connsiteY27" fmla="*/ 81846 h 503650"/>
                <a:gd name="connsiteX28" fmla="*/ 180668 w 363123"/>
                <a:gd name="connsiteY28" fmla="*/ 81846 h 503650"/>
                <a:gd name="connsiteX29" fmla="*/ 239956 w 363123"/>
                <a:gd name="connsiteY29" fmla="*/ 98917 h 503650"/>
                <a:gd name="connsiteX30" fmla="*/ 257765 w 363123"/>
                <a:gd name="connsiteY30" fmla="*/ 144084 h 503650"/>
                <a:gd name="connsiteX31" fmla="*/ 253857 w 363123"/>
                <a:gd name="connsiteY31" fmla="*/ 169894 h 503650"/>
                <a:gd name="connsiteX32" fmla="*/ 235864 w 363123"/>
                <a:gd name="connsiteY32" fmla="*/ 193454 h 503650"/>
                <a:gd name="connsiteX33" fmla="*/ 201205 w 363123"/>
                <a:gd name="connsiteY33" fmla="*/ 208203 h 503650"/>
                <a:gd name="connsiteX34" fmla="*/ 180668 w 363123"/>
                <a:gd name="connsiteY34" fmla="*/ 211890 h 503650"/>
                <a:gd name="connsiteX35" fmla="*/ 145050 w 363123"/>
                <a:gd name="connsiteY35" fmla="*/ 213807 h 503650"/>
                <a:gd name="connsiteX36" fmla="*/ 118466 w 363123"/>
                <a:gd name="connsiteY36" fmla="*/ 213807 h 503650"/>
                <a:gd name="connsiteX37" fmla="*/ 118466 w 363123"/>
                <a:gd name="connsiteY37" fmla="*/ 276820 h 503650"/>
                <a:gd name="connsiteX38" fmla="*/ 143096 w 363123"/>
                <a:gd name="connsiteY38" fmla="*/ 276820 h 503650"/>
                <a:gd name="connsiteX39" fmla="*/ 180668 w 363123"/>
                <a:gd name="connsiteY39" fmla="*/ 278737 h 503650"/>
                <a:gd name="connsiteX40" fmla="*/ 234389 w 363123"/>
                <a:gd name="connsiteY40" fmla="*/ 293485 h 503650"/>
                <a:gd name="connsiteX41" fmla="*/ 267794 w 363123"/>
                <a:gd name="connsiteY41" fmla="*/ 357014 h 503650"/>
                <a:gd name="connsiteX42" fmla="*/ 243901 w 363123"/>
                <a:gd name="connsiteY42" fmla="*/ 413353 h 503650"/>
                <a:gd name="connsiteX43" fmla="*/ 180668 w 363123"/>
                <a:gd name="connsiteY43" fmla="*/ 432452 h 503650"/>
                <a:gd name="connsiteX44" fmla="*/ 176169 w 363123"/>
                <a:gd name="connsiteY44" fmla="*/ 432452 h 503650"/>
                <a:gd name="connsiteX45" fmla="*/ 176169 w 363123"/>
                <a:gd name="connsiteY45" fmla="*/ 417703 h 503650"/>
                <a:gd name="connsiteX46" fmla="*/ 93579 w 363123"/>
                <a:gd name="connsiteY46" fmla="*/ 391931 h 503650"/>
                <a:gd name="connsiteX47" fmla="*/ 90887 w 363123"/>
                <a:gd name="connsiteY47" fmla="*/ 390050 h 503650"/>
                <a:gd name="connsiteX48" fmla="*/ 89449 w 363123"/>
                <a:gd name="connsiteY48" fmla="*/ 388981 h 503650"/>
                <a:gd name="connsiteX49" fmla="*/ 82738 w 363123"/>
                <a:gd name="connsiteY49" fmla="*/ 383782 h 503650"/>
                <a:gd name="connsiteX50" fmla="*/ 66147 w 363123"/>
                <a:gd name="connsiteY50" fmla="*/ 367448 h 503650"/>
                <a:gd name="connsiteX51" fmla="*/ 66147 w 363123"/>
                <a:gd name="connsiteY51" fmla="*/ 367448 h 503650"/>
                <a:gd name="connsiteX52" fmla="*/ 66478 w 363123"/>
                <a:gd name="connsiteY52" fmla="*/ 367817 h 503650"/>
                <a:gd name="connsiteX53" fmla="*/ 60763 w 363123"/>
                <a:gd name="connsiteY53" fmla="*/ 372942 h 503650"/>
                <a:gd name="connsiteX54" fmla="*/ 0 w 363123"/>
                <a:gd name="connsiteY54" fmla="*/ 427732 h 503650"/>
                <a:gd name="connsiteX55" fmla="*/ 73963 w 363123"/>
                <a:gd name="connsiteY55" fmla="*/ 483039 h 503650"/>
                <a:gd name="connsiteX56" fmla="*/ 82849 w 363123"/>
                <a:gd name="connsiteY56" fmla="*/ 486726 h 503650"/>
                <a:gd name="connsiteX57" fmla="*/ 180668 w 363123"/>
                <a:gd name="connsiteY57" fmla="*/ 503613 h 503650"/>
                <a:gd name="connsiteX58" fmla="*/ 180668 w 363123"/>
                <a:gd name="connsiteY58" fmla="*/ 503613 h 503650"/>
                <a:gd name="connsiteX59" fmla="*/ 256991 w 363123"/>
                <a:gd name="connsiteY59" fmla="*/ 493842 h 503650"/>
                <a:gd name="connsiteX60" fmla="*/ 278376 w 363123"/>
                <a:gd name="connsiteY60" fmla="*/ 486468 h 503650"/>
                <a:gd name="connsiteX61" fmla="*/ 278376 w 363123"/>
                <a:gd name="connsiteY61" fmla="*/ 486468 h 503650"/>
                <a:gd name="connsiteX62" fmla="*/ 314288 w 363123"/>
                <a:gd name="connsiteY62" fmla="*/ 466152 h 503650"/>
                <a:gd name="connsiteX63" fmla="*/ 350274 w 363123"/>
                <a:gd name="connsiteY63" fmla="*/ 422423 h 503650"/>
                <a:gd name="connsiteX64" fmla="*/ 363105 w 363123"/>
                <a:gd name="connsiteY64" fmla="*/ 363724 h 503650"/>
                <a:gd name="connsiteX65" fmla="*/ 337222 w 363123"/>
                <a:gd name="connsiteY65" fmla="*/ 288692 h 50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3123" h="503650">
                  <a:moveTo>
                    <a:pt x="337222" y="288692"/>
                  </a:moveTo>
                  <a:cubicBezTo>
                    <a:pt x="323322" y="272174"/>
                    <a:pt x="303559" y="260264"/>
                    <a:pt x="278228" y="253222"/>
                  </a:cubicBezTo>
                  <a:lnTo>
                    <a:pt x="278228" y="253222"/>
                  </a:lnTo>
                  <a:cubicBezTo>
                    <a:pt x="272159" y="251511"/>
                    <a:pt x="266006" y="250121"/>
                    <a:pt x="259793" y="249056"/>
                  </a:cubicBezTo>
                  <a:lnTo>
                    <a:pt x="222000" y="242566"/>
                  </a:lnTo>
                  <a:lnTo>
                    <a:pt x="259498" y="234565"/>
                  </a:lnTo>
                  <a:cubicBezTo>
                    <a:pt x="265895" y="233212"/>
                    <a:pt x="272204" y="231453"/>
                    <a:pt x="278376" y="229293"/>
                  </a:cubicBezTo>
                  <a:lnTo>
                    <a:pt x="278376" y="229293"/>
                  </a:lnTo>
                  <a:lnTo>
                    <a:pt x="278376" y="229293"/>
                  </a:lnTo>
                  <a:lnTo>
                    <a:pt x="278376" y="229293"/>
                  </a:lnTo>
                  <a:cubicBezTo>
                    <a:pt x="297390" y="223261"/>
                    <a:pt x="314277" y="211912"/>
                    <a:pt x="327045" y="196588"/>
                  </a:cubicBezTo>
                  <a:cubicBezTo>
                    <a:pt x="342469" y="176914"/>
                    <a:pt x="350554" y="152482"/>
                    <a:pt x="349905" y="127492"/>
                  </a:cubicBezTo>
                  <a:cubicBezTo>
                    <a:pt x="349905" y="89294"/>
                    <a:pt x="336964" y="60756"/>
                    <a:pt x="310343" y="40255"/>
                  </a:cubicBezTo>
                  <a:lnTo>
                    <a:pt x="318934" y="29194"/>
                  </a:lnTo>
                  <a:lnTo>
                    <a:pt x="319266" y="28604"/>
                  </a:lnTo>
                  <a:cubicBezTo>
                    <a:pt x="306335" y="21500"/>
                    <a:pt x="292660" y="15849"/>
                    <a:pt x="278486" y="11754"/>
                  </a:cubicBezTo>
                  <a:lnTo>
                    <a:pt x="278486" y="11754"/>
                  </a:lnTo>
                  <a:cubicBezTo>
                    <a:pt x="246667" y="2902"/>
                    <a:pt x="213675" y="-990"/>
                    <a:pt x="180668" y="213"/>
                  </a:cubicBezTo>
                  <a:lnTo>
                    <a:pt x="179451" y="213"/>
                  </a:lnTo>
                  <a:cubicBezTo>
                    <a:pt x="175543" y="213"/>
                    <a:pt x="171745" y="472"/>
                    <a:pt x="168095" y="656"/>
                  </a:cubicBezTo>
                  <a:cubicBezTo>
                    <a:pt x="141267" y="2093"/>
                    <a:pt x="114624" y="5943"/>
                    <a:pt x="88490" y="12160"/>
                  </a:cubicBezTo>
                  <a:lnTo>
                    <a:pt x="93431" y="26023"/>
                  </a:lnTo>
                  <a:cubicBezTo>
                    <a:pt x="89744" y="27277"/>
                    <a:pt x="86278" y="28641"/>
                    <a:pt x="82775" y="30042"/>
                  </a:cubicBezTo>
                  <a:cubicBezTo>
                    <a:pt x="59610" y="39183"/>
                    <a:pt x="38231" y="52325"/>
                    <a:pt x="19615" y="68867"/>
                  </a:cubicBezTo>
                  <a:lnTo>
                    <a:pt x="68986" y="125833"/>
                  </a:lnTo>
                  <a:cubicBezTo>
                    <a:pt x="73521" y="121740"/>
                    <a:pt x="78130" y="117979"/>
                    <a:pt x="82738" y="114514"/>
                  </a:cubicBezTo>
                  <a:cubicBezTo>
                    <a:pt x="94463" y="105497"/>
                    <a:pt x="107427" y="98220"/>
                    <a:pt x="121232" y="92907"/>
                  </a:cubicBezTo>
                  <a:cubicBezTo>
                    <a:pt x="139756" y="85810"/>
                    <a:pt x="159393" y="82064"/>
                    <a:pt x="179230" y="81846"/>
                  </a:cubicBezTo>
                  <a:lnTo>
                    <a:pt x="180668" y="81846"/>
                  </a:lnTo>
                  <a:cubicBezTo>
                    <a:pt x="208800" y="81846"/>
                    <a:pt x="228194" y="87598"/>
                    <a:pt x="239956" y="98917"/>
                  </a:cubicBezTo>
                  <a:cubicBezTo>
                    <a:pt x="251958" y="110814"/>
                    <a:pt x="258418" y="127199"/>
                    <a:pt x="257765" y="144084"/>
                  </a:cubicBezTo>
                  <a:cubicBezTo>
                    <a:pt x="257776" y="152835"/>
                    <a:pt x="256456" y="161537"/>
                    <a:pt x="253857" y="169894"/>
                  </a:cubicBezTo>
                  <a:cubicBezTo>
                    <a:pt x="250634" y="179524"/>
                    <a:pt x="244307" y="187809"/>
                    <a:pt x="235864" y="193454"/>
                  </a:cubicBezTo>
                  <a:cubicBezTo>
                    <a:pt x="225278" y="200393"/>
                    <a:pt x="213542" y="205386"/>
                    <a:pt x="201205" y="208203"/>
                  </a:cubicBezTo>
                  <a:cubicBezTo>
                    <a:pt x="194450" y="209895"/>
                    <a:pt x="187588" y="211126"/>
                    <a:pt x="180668" y="211890"/>
                  </a:cubicBezTo>
                  <a:cubicBezTo>
                    <a:pt x="168843" y="213232"/>
                    <a:pt x="156949" y="213873"/>
                    <a:pt x="145050" y="213807"/>
                  </a:cubicBezTo>
                  <a:lnTo>
                    <a:pt x="118466" y="213807"/>
                  </a:lnTo>
                  <a:lnTo>
                    <a:pt x="118466" y="276820"/>
                  </a:lnTo>
                  <a:lnTo>
                    <a:pt x="143096" y="276820"/>
                  </a:lnTo>
                  <a:cubicBezTo>
                    <a:pt x="155647" y="276772"/>
                    <a:pt x="168187" y="277409"/>
                    <a:pt x="180668" y="278737"/>
                  </a:cubicBezTo>
                  <a:cubicBezTo>
                    <a:pt x="202790" y="281207"/>
                    <a:pt x="220562" y="286111"/>
                    <a:pt x="234389" y="293485"/>
                  </a:cubicBezTo>
                  <a:cubicBezTo>
                    <a:pt x="256511" y="305321"/>
                    <a:pt x="267794" y="326669"/>
                    <a:pt x="267794" y="357014"/>
                  </a:cubicBezTo>
                  <a:cubicBezTo>
                    <a:pt x="267794" y="381275"/>
                    <a:pt x="259756" y="400263"/>
                    <a:pt x="243901" y="413353"/>
                  </a:cubicBezTo>
                  <a:cubicBezTo>
                    <a:pt x="229153" y="425446"/>
                    <a:pt x="207952" y="431788"/>
                    <a:pt x="180668" y="432452"/>
                  </a:cubicBezTo>
                  <a:cubicBezTo>
                    <a:pt x="179156" y="432452"/>
                    <a:pt x="177718" y="432452"/>
                    <a:pt x="176169" y="432452"/>
                  </a:cubicBezTo>
                  <a:lnTo>
                    <a:pt x="176169" y="417703"/>
                  </a:lnTo>
                  <a:cubicBezTo>
                    <a:pt x="146710" y="417394"/>
                    <a:pt x="117987" y="408430"/>
                    <a:pt x="93579" y="391931"/>
                  </a:cubicBezTo>
                  <a:lnTo>
                    <a:pt x="90887" y="390050"/>
                  </a:lnTo>
                  <a:lnTo>
                    <a:pt x="89449" y="388981"/>
                  </a:lnTo>
                  <a:cubicBezTo>
                    <a:pt x="87015" y="387211"/>
                    <a:pt x="84803" y="385478"/>
                    <a:pt x="82738" y="383782"/>
                  </a:cubicBezTo>
                  <a:cubicBezTo>
                    <a:pt x="76666" y="378915"/>
                    <a:pt x="71107" y="373444"/>
                    <a:pt x="66147" y="367448"/>
                  </a:cubicBezTo>
                  <a:lnTo>
                    <a:pt x="66147" y="367448"/>
                  </a:lnTo>
                  <a:lnTo>
                    <a:pt x="66478" y="367817"/>
                  </a:lnTo>
                  <a:lnTo>
                    <a:pt x="60763" y="372942"/>
                  </a:lnTo>
                  <a:lnTo>
                    <a:pt x="0" y="427732"/>
                  </a:lnTo>
                  <a:cubicBezTo>
                    <a:pt x="20392" y="451271"/>
                    <a:pt x="45620" y="470134"/>
                    <a:pt x="73963" y="483039"/>
                  </a:cubicBezTo>
                  <a:cubicBezTo>
                    <a:pt x="76876" y="484366"/>
                    <a:pt x="79863" y="485546"/>
                    <a:pt x="82849" y="486726"/>
                  </a:cubicBezTo>
                  <a:cubicBezTo>
                    <a:pt x="114105" y="498447"/>
                    <a:pt x="147292" y="504177"/>
                    <a:pt x="180668" y="503613"/>
                  </a:cubicBezTo>
                  <a:lnTo>
                    <a:pt x="180668" y="503613"/>
                  </a:lnTo>
                  <a:cubicBezTo>
                    <a:pt x="206437" y="503897"/>
                    <a:pt x="232121" y="500608"/>
                    <a:pt x="256991" y="493842"/>
                  </a:cubicBezTo>
                  <a:cubicBezTo>
                    <a:pt x="264254" y="491796"/>
                    <a:pt x="271396" y="489333"/>
                    <a:pt x="278376" y="486468"/>
                  </a:cubicBezTo>
                  <a:lnTo>
                    <a:pt x="278376" y="486468"/>
                  </a:lnTo>
                  <a:cubicBezTo>
                    <a:pt x="291200" y="481328"/>
                    <a:pt x="303278" y="474496"/>
                    <a:pt x="314288" y="466152"/>
                  </a:cubicBezTo>
                  <a:cubicBezTo>
                    <a:pt x="329468" y="454519"/>
                    <a:pt x="341779" y="439561"/>
                    <a:pt x="350274" y="422423"/>
                  </a:cubicBezTo>
                  <a:cubicBezTo>
                    <a:pt x="359053" y="404120"/>
                    <a:pt x="363445" y="384022"/>
                    <a:pt x="363105" y="363724"/>
                  </a:cubicBezTo>
                  <a:cubicBezTo>
                    <a:pt x="363032" y="334412"/>
                    <a:pt x="354367" y="309229"/>
                    <a:pt x="337222" y="288692"/>
                  </a:cubicBezTo>
                  <a:close/>
                </a:path>
              </a:pathLst>
            </a:custGeom>
            <a:solidFill>
              <a:srgbClr val="008FD3"/>
            </a:solidFill>
            <a:ln w="3687" cap="flat">
              <a:noFill/>
              <a:prstDash val="solid"/>
              <a:miter/>
            </a:ln>
          </p:spPr>
          <p:txBody>
            <a:bodyPr rtlCol="0" anchor="ctr"/>
            <a:lstStyle/>
            <a:p>
              <a:endParaRPr lang="en-US" sz="2099"/>
            </a:p>
          </p:txBody>
        </p:sp>
        <p:sp>
          <p:nvSpPr>
            <p:cNvPr id="27" name="Freeform 26">
              <a:extLst>
                <a:ext uri="{FF2B5EF4-FFF2-40B4-BE49-F238E27FC236}">
                  <a16:creationId xmlns:a16="http://schemas.microsoft.com/office/drawing/2014/main" id="{E82E05E6-F251-4A4B-8BDD-CB10065B1396}"/>
                </a:ext>
              </a:extLst>
            </p:cNvPr>
            <p:cNvSpPr/>
            <p:nvPr/>
          </p:nvSpPr>
          <p:spPr>
            <a:xfrm>
              <a:off x="1043709" y="4086499"/>
              <a:ext cx="84823" cy="474603"/>
            </a:xfrm>
            <a:custGeom>
              <a:avLst/>
              <a:gdLst>
                <a:gd name="connsiteX0" fmla="*/ 35912 w 84823"/>
                <a:gd name="connsiteY0" fmla="*/ 454287 h 474603"/>
                <a:gd name="connsiteX1" fmla="*/ 0 w 84823"/>
                <a:gd name="connsiteY1" fmla="*/ 474603 h 474603"/>
                <a:gd name="connsiteX2" fmla="*/ 0 w 84823"/>
                <a:gd name="connsiteY2" fmla="*/ 241468 h 474603"/>
                <a:gd name="connsiteX3" fmla="*/ 58994 w 84823"/>
                <a:gd name="connsiteY3" fmla="*/ 276938 h 474603"/>
                <a:gd name="connsiteX4" fmla="*/ 84803 w 84823"/>
                <a:gd name="connsiteY4" fmla="*/ 351860 h 474603"/>
                <a:gd name="connsiteX5" fmla="*/ 72046 w 84823"/>
                <a:gd name="connsiteY5" fmla="*/ 410558 h 474603"/>
                <a:gd name="connsiteX6" fmla="*/ 35912 w 84823"/>
                <a:gd name="connsiteY6" fmla="*/ 454287 h 474603"/>
                <a:gd name="connsiteX7" fmla="*/ 48670 w 84823"/>
                <a:gd name="connsiteY7" fmla="*/ 184834 h 474603"/>
                <a:gd name="connsiteX8" fmla="*/ 71530 w 84823"/>
                <a:gd name="connsiteY8" fmla="*/ 115738 h 474603"/>
                <a:gd name="connsiteX9" fmla="*/ 31967 w 84823"/>
                <a:gd name="connsiteY9" fmla="*/ 28501 h 474603"/>
                <a:gd name="connsiteX10" fmla="*/ 40558 w 84823"/>
                <a:gd name="connsiteY10" fmla="*/ 17440 h 474603"/>
                <a:gd name="connsiteX11" fmla="*/ 40890 w 84823"/>
                <a:gd name="connsiteY11" fmla="*/ 16850 h 474603"/>
                <a:gd name="connsiteX12" fmla="*/ 111 w 84823"/>
                <a:gd name="connsiteY12" fmla="*/ 0 h 474603"/>
                <a:gd name="connsiteX13" fmla="*/ 111 w 84823"/>
                <a:gd name="connsiteY13" fmla="*/ 0 h 474603"/>
                <a:gd name="connsiteX14" fmla="*/ 111 w 84823"/>
                <a:gd name="connsiteY14" fmla="*/ 217539 h 474603"/>
                <a:gd name="connsiteX15" fmla="*/ 48670 w 84823"/>
                <a:gd name="connsiteY15" fmla="*/ 184834 h 47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823" h="474603">
                  <a:moveTo>
                    <a:pt x="35912" y="454287"/>
                  </a:moveTo>
                  <a:cubicBezTo>
                    <a:pt x="24903" y="462631"/>
                    <a:pt x="12824" y="469463"/>
                    <a:pt x="0" y="474603"/>
                  </a:cubicBezTo>
                  <a:lnTo>
                    <a:pt x="0" y="241468"/>
                  </a:lnTo>
                  <a:cubicBezTo>
                    <a:pt x="25330" y="248510"/>
                    <a:pt x="45093" y="260420"/>
                    <a:pt x="58994" y="276938"/>
                  </a:cubicBezTo>
                  <a:cubicBezTo>
                    <a:pt x="76139" y="297364"/>
                    <a:pt x="84803" y="322547"/>
                    <a:pt x="84803" y="351860"/>
                  </a:cubicBezTo>
                  <a:cubicBezTo>
                    <a:pt x="85165" y="372150"/>
                    <a:pt x="80799" y="392248"/>
                    <a:pt x="72046" y="410558"/>
                  </a:cubicBezTo>
                  <a:cubicBezTo>
                    <a:pt x="63510" y="427711"/>
                    <a:pt x="51147" y="442669"/>
                    <a:pt x="35912" y="454287"/>
                  </a:cubicBezTo>
                  <a:close/>
                  <a:moveTo>
                    <a:pt x="48670" y="184834"/>
                  </a:moveTo>
                  <a:cubicBezTo>
                    <a:pt x="64093" y="165160"/>
                    <a:pt x="72179" y="140728"/>
                    <a:pt x="71530" y="115738"/>
                  </a:cubicBezTo>
                  <a:cubicBezTo>
                    <a:pt x="71530" y="77540"/>
                    <a:pt x="58588" y="49002"/>
                    <a:pt x="31967" y="28501"/>
                  </a:cubicBezTo>
                  <a:lnTo>
                    <a:pt x="40558" y="17440"/>
                  </a:lnTo>
                  <a:lnTo>
                    <a:pt x="40890" y="16850"/>
                  </a:lnTo>
                  <a:cubicBezTo>
                    <a:pt x="27959" y="9746"/>
                    <a:pt x="14284" y="4095"/>
                    <a:pt x="111" y="0"/>
                  </a:cubicBezTo>
                  <a:lnTo>
                    <a:pt x="111" y="0"/>
                  </a:lnTo>
                  <a:lnTo>
                    <a:pt x="111" y="217539"/>
                  </a:lnTo>
                  <a:cubicBezTo>
                    <a:pt x="19084" y="211488"/>
                    <a:pt x="35931" y="200143"/>
                    <a:pt x="48670" y="184834"/>
                  </a:cubicBezTo>
                  <a:close/>
                </a:path>
              </a:pathLst>
            </a:custGeom>
            <a:solidFill>
              <a:srgbClr val="F0AB00"/>
            </a:solidFill>
            <a:ln w="3687" cap="flat">
              <a:noFill/>
              <a:prstDash val="solid"/>
              <a:miter/>
            </a:ln>
          </p:spPr>
          <p:txBody>
            <a:bodyPr rtlCol="0" anchor="ctr"/>
            <a:lstStyle/>
            <a:p>
              <a:endParaRPr lang="en-US" sz="2099"/>
            </a:p>
          </p:txBody>
        </p:sp>
        <p:sp>
          <p:nvSpPr>
            <p:cNvPr id="28" name="Freeform 27">
              <a:extLst>
                <a:ext uri="{FF2B5EF4-FFF2-40B4-BE49-F238E27FC236}">
                  <a16:creationId xmlns:a16="http://schemas.microsoft.com/office/drawing/2014/main" id="{A61D78CB-7136-D045-AB70-87A0712015A2}"/>
                </a:ext>
              </a:extLst>
            </p:cNvPr>
            <p:cNvSpPr/>
            <p:nvPr/>
          </p:nvSpPr>
          <p:spPr>
            <a:xfrm>
              <a:off x="946149" y="4074634"/>
              <a:ext cx="97708" cy="503777"/>
            </a:xfrm>
            <a:custGeom>
              <a:avLst/>
              <a:gdLst>
                <a:gd name="connsiteX0" fmla="*/ 97561 w 97708"/>
                <a:gd name="connsiteY0" fmla="*/ 253333 h 503777"/>
                <a:gd name="connsiteX1" fmla="*/ 79125 w 97708"/>
                <a:gd name="connsiteY1" fmla="*/ 249167 h 503777"/>
                <a:gd name="connsiteX2" fmla="*/ 41332 w 97708"/>
                <a:gd name="connsiteY2" fmla="*/ 242678 h 503777"/>
                <a:gd name="connsiteX3" fmla="*/ 78830 w 97708"/>
                <a:gd name="connsiteY3" fmla="*/ 234677 h 503777"/>
                <a:gd name="connsiteX4" fmla="*/ 97708 w 97708"/>
                <a:gd name="connsiteY4" fmla="*/ 229404 h 503777"/>
                <a:gd name="connsiteX5" fmla="*/ 97708 w 97708"/>
                <a:gd name="connsiteY5" fmla="*/ 19793 h 503777"/>
                <a:gd name="connsiteX6" fmla="*/ 97708 w 97708"/>
                <a:gd name="connsiteY6" fmla="*/ 19793 h 503777"/>
                <a:gd name="connsiteX7" fmla="*/ 97708 w 97708"/>
                <a:gd name="connsiteY7" fmla="*/ 11718 h 503777"/>
                <a:gd name="connsiteX8" fmla="*/ 0 w 97708"/>
                <a:gd name="connsiteY8" fmla="*/ 214 h 503777"/>
                <a:gd name="connsiteX9" fmla="*/ 0 w 97708"/>
                <a:gd name="connsiteY9" fmla="*/ 82215 h 503777"/>
                <a:gd name="connsiteX10" fmla="*/ 59289 w 97708"/>
                <a:gd name="connsiteY10" fmla="*/ 99286 h 503777"/>
                <a:gd name="connsiteX11" fmla="*/ 77097 w 97708"/>
                <a:gd name="connsiteY11" fmla="*/ 144453 h 503777"/>
                <a:gd name="connsiteX12" fmla="*/ 73189 w 97708"/>
                <a:gd name="connsiteY12" fmla="*/ 170263 h 503777"/>
                <a:gd name="connsiteX13" fmla="*/ 55196 w 97708"/>
                <a:gd name="connsiteY13" fmla="*/ 193824 h 503777"/>
                <a:gd name="connsiteX14" fmla="*/ 20537 w 97708"/>
                <a:gd name="connsiteY14" fmla="*/ 208572 h 503777"/>
                <a:gd name="connsiteX15" fmla="*/ 0 w 97708"/>
                <a:gd name="connsiteY15" fmla="*/ 212259 h 503777"/>
                <a:gd name="connsiteX16" fmla="*/ 0 w 97708"/>
                <a:gd name="connsiteY16" fmla="*/ 279106 h 503777"/>
                <a:gd name="connsiteX17" fmla="*/ 53721 w 97708"/>
                <a:gd name="connsiteY17" fmla="*/ 293855 h 503777"/>
                <a:gd name="connsiteX18" fmla="*/ 87126 w 97708"/>
                <a:gd name="connsiteY18" fmla="*/ 357383 h 503777"/>
                <a:gd name="connsiteX19" fmla="*/ 63234 w 97708"/>
                <a:gd name="connsiteY19" fmla="*/ 413722 h 503777"/>
                <a:gd name="connsiteX20" fmla="*/ 0 w 97708"/>
                <a:gd name="connsiteY20" fmla="*/ 432821 h 503777"/>
                <a:gd name="connsiteX21" fmla="*/ 0 w 97708"/>
                <a:gd name="connsiteY21" fmla="*/ 503761 h 503777"/>
                <a:gd name="connsiteX22" fmla="*/ 0 w 97708"/>
                <a:gd name="connsiteY22" fmla="*/ 503761 h 503777"/>
                <a:gd name="connsiteX23" fmla="*/ 76323 w 97708"/>
                <a:gd name="connsiteY23" fmla="*/ 493990 h 503777"/>
                <a:gd name="connsiteX24" fmla="*/ 97708 w 97708"/>
                <a:gd name="connsiteY24" fmla="*/ 486616 h 503777"/>
                <a:gd name="connsiteX25" fmla="*/ 97708 w 97708"/>
                <a:gd name="connsiteY25" fmla="*/ 253333 h 50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7708" h="503777">
                  <a:moveTo>
                    <a:pt x="97561" y="253333"/>
                  </a:moveTo>
                  <a:cubicBezTo>
                    <a:pt x="91492" y="251623"/>
                    <a:pt x="85338" y="250233"/>
                    <a:pt x="79125" y="249167"/>
                  </a:cubicBezTo>
                  <a:lnTo>
                    <a:pt x="41332" y="242678"/>
                  </a:lnTo>
                  <a:lnTo>
                    <a:pt x="78830" y="234677"/>
                  </a:lnTo>
                  <a:cubicBezTo>
                    <a:pt x="85227" y="233323"/>
                    <a:pt x="91536" y="231565"/>
                    <a:pt x="97708" y="229404"/>
                  </a:cubicBezTo>
                  <a:lnTo>
                    <a:pt x="97708" y="19793"/>
                  </a:lnTo>
                  <a:lnTo>
                    <a:pt x="97708" y="19793"/>
                  </a:lnTo>
                  <a:lnTo>
                    <a:pt x="97708" y="11718"/>
                  </a:lnTo>
                  <a:cubicBezTo>
                    <a:pt x="65922" y="2890"/>
                    <a:pt x="32966" y="-990"/>
                    <a:pt x="0" y="214"/>
                  </a:cubicBezTo>
                  <a:lnTo>
                    <a:pt x="0" y="82215"/>
                  </a:lnTo>
                  <a:cubicBezTo>
                    <a:pt x="28133" y="82215"/>
                    <a:pt x="47527" y="87967"/>
                    <a:pt x="59289" y="99286"/>
                  </a:cubicBezTo>
                  <a:cubicBezTo>
                    <a:pt x="71290" y="111183"/>
                    <a:pt x="77750" y="127568"/>
                    <a:pt x="77097" y="144453"/>
                  </a:cubicBezTo>
                  <a:cubicBezTo>
                    <a:pt x="77108" y="153205"/>
                    <a:pt x="75788" y="161907"/>
                    <a:pt x="73189" y="170263"/>
                  </a:cubicBezTo>
                  <a:cubicBezTo>
                    <a:pt x="69966" y="179894"/>
                    <a:pt x="63639" y="188179"/>
                    <a:pt x="55196" y="193824"/>
                  </a:cubicBezTo>
                  <a:cubicBezTo>
                    <a:pt x="44610" y="200763"/>
                    <a:pt x="32874" y="205755"/>
                    <a:pt x="20537" y="208572"/>
                  </a:cubicBezTo>
                  <a:cubicBezTo>
                    <a:pt x="13782" y="210264"/>
                    <a:pt x="6921" y="211496"/>
                    <a:pt x="0" y="212259"/>
                  </a:cubicBezTo>
                  <a:lnTo>
                    <a:pt x="0" y="279106"/>
                  </a:lnTo>
                  <a:cubicBezTo>
                    <a:pt x="22123" y="281577"/>
                    <a:pt x="39894" y="286480"/>
                    <a:pt x="53721" y="293855"/>
                  </a:cubicBezTo>
                  <a:cubicBezTo>
                    <a:pt x="75844" y="305690"/>
                    <a:pt x="87126" y="327038"/>
                    <a:pt x="87126" y="357383"/>
                  </a:cubicBezTo>
                  <a:cubicBezTo>
                    <a:pt x="87126" y="381644"/>
                    <a:pt x="79088" y="400633"/>
                    <a:pt x="63234" y="413722"/>
                  </a:cubicBezTo>
                  <a:cubicBezTo>
                    <a:pt x="48485" y="425816"/>
                    <a:pt x="27284" y="432158"/>
                    <a:pt x="0" y="432821"/>
                  </a:cubicBezTo>
                  <a:lnTo>
                    <a:pt x="0" y="503761"/>
                  </a:lnTo>
                  <a:lnTo>
                    <a:pt x="0" y="503761"/>
                  </a:lnTo>
                  <a:cubicBezTo>
                    <a:pt x="25769" y="504045"/>
                    <a:pt x="51453" y="500756"/>
                    <a:pt x="76323" y="493990"/>
                  </a:cubicBezTo>
                  <a:cubicBezTo>
                    <a:pt x="83586" y="491944"/>
                    <a:pt x="90728" y="489481"/>
                    <a:pt x="97708" y="486616"/>
                  </a:cubicBezTo>
                  <a:lnTo>
                    <a:pt x="97708" y="253333"/>
                  </a:lnTo>
                  <a:close/>
                </a:path>
              </a:pathLst>
            </a:custGeom>
            <a:solidFill>
              <a:srgbClr val="F0AB00">
                <a:alpha val="70000"/>
              </a:srgbClr>
            </a:solidFill>
            <a:ln w="3687" cap="flat">
              <a:noFill/>
              <a:prstDash val="solid"/>
              <a:miter/>
            </a:ln>
          </p:spPr>
          <p:txBody>
            <a:bodyPr rtlCol="0" anchor="ctr"/>
            <a:lstStyle/>
            <a:p>
              <a:endParaRPr lang="en-US" sz="2099"/>
            </a:p>
          </p:txBody>
        </p:sp>
        <p:sp>
          <p:nvSpPr>
            <p:cNvPr id="29" name="Freeform 28">
              <a:extLst>
                <a:ext uri="{FF2B5EF4-FFF2-40B4-BE49-F238E27FC236}">
                  <a16:creationId xmlns:a16="http://schemas.microsoft.com/office/drawing/2014/main" id="{D02E8095-FE8C-874F-B87E-D83A6915EF39}"/>
                </a:ext>
              </a:extLst>
            </p:cNvPr>
            <p:cNvSpPr/>
            <p:nvPr/>
          </p:nvSpPr>
          <p:spPr>
            <a:xfrm>
              <a:off x="848219" y="4074885"/>
              <a:ext cx="97929" cy="503400"/>
            </a:xfrm>
            <a:custGeom>
              <a:avLst/>
              <a:gdLst>
                <a:gd name="connsiteX0" fmla="*/ 97929 w 97929"/>
                <a:gd name="connsiteY0" fmla="*/ 211897 h 503400"/>
                <a:gd name="connsiteX1" fmla="*/ 97929 w 97929"/>
                <a:gd name="connsiteY1" fmla="*/ 278745 h 503400"/>
                <a:gd name="connsiteX2" fmla="*/ 60358 w 97929"/>
                <a:gd name="connsiteY2" fmla="*/ 276827 h 503400"/>
                <a:gd name="connsiteX3" fmla="*/ 35728 w 97929"/>
                <a:gd name="connsiteY3" fmla="*/ 276827 h 503400"/>
                <a:gd name="connsiteX4" fmla="*/ 35728 w 97929"/>
                <a:gd name="connsiteY4" fmla="*/ 213815 h 503400"/>
                <a:gd name="connsiteX5" fmla="*/ 62312 w 97929"/>
                <a:gd name="connsiteY5" fmla="*/ 213815 h 503400"/>
                <a:gd name="connsiteX6" fmla="*/ 97929 w 97929"/>
                <a:gd name="connsiteY6" fmla="*/ 211897 h 503400"/>
                <a:gd name="connsiteX7" fmla="*/ 97929 w 97929"/>
                <a:gd name="connsiteY7" fmla="*/ 432423 h 503400"/>
                <a:gd name="connsiteX8" fmla="*/ 93431 w 97929"/>
                <a:gd name="connsiteY8" fmla="*/ 432423 h 503400"/>
                <a:gd name="connsiteX9" fmla="*/ 93431 w 97929"/>
                <a:gd name="connsiteY9" fmla="*/ 417674 h 503400"/>
                <a:gd name="connsiteX10" fmla="*/ 10840 w 97929"/>
                <a:gd name="connsiteY10" fmla="*/ 391680 h 503400"/>
                <a:gd name="connsiteX11" fmla="*/ 8148 w 97929"/>
                <a:gd name="connsiteY11" fmla="*/ 389800 h 503400"/>
                <a:gd name="connsiteX12" fmla="*/ 6711 w 97929"/>
                <a:gd name="connsiteY12" fmla="*/ 388731 h 503400"/>
                <a:gd name="connsiteX13" fmla="*/ 0 w 97929"/>
                <a:gd name="connsiteY13" fmla="*/ 383532 h 503400"/>
                <a:gd name="connsiteX14" fmla="*/ 0 w 97929"/>
                <a:gd name="connsiteY14" fmla="*/ 486439 h 503400"/>
                <a:gd name="connsiteX15" fmla="*/ 97929 w 97929"/>
                <a:gd name="connsiteY15" fmla="*/ 503362 h 503400"/>
                <a:gd name="connsiteX16" fmla="*/ 10656 w 97929"/>
                <a:gd name="connsiteY16" fmla="*/ 25773 h 503400"/>
                <a:gd name="connsiteX17" fmla="*/ 5752 w 97929"/>
                <a:gd name="connsiteY17" fmla="*/ 11909 h 503400"/>
                <a:gd name="connsiteX18" fmla="*/ 85209 w 97929"/>
                <a:gd name="connsiteY18" fmla="*/ 442 h 503400"/>
                <a:gd name="connsiteX19" fmla="*/ 96565 w 97929"/>
                <a:gd name="connsiteY19" fmla="*/ 0 h 503400"/>
                <a:gd name="connsiteX20" fmla="*/ 97929 w 97929"/>
                <a:gd name="connsiteY20" fmla="*/ 0 h 503400"/>
                <a:gd name="connsiteX21" fmla="*/ 97929 w 97929"/>
                <a:gd name="connsiteY21" fmla="*/ 81964 h 503400"/>
                <a:gd name="connsiteX22" fmla="*/ 96676 w 97929"/>
                <a:gd name="connsiteY22" fmla="*/ 81964 h 503400"/>
                <a:gd name="connsiteX23" fmla="*/ 38678 w 97929"/>
                <a:gd name="connsiteY23" fmla="*/ 93025 h 503400"/>
                <a:gd name="connsiteX24" fmla="*/ 184 w 97929"/>
                <a:gd name="connsiteY24" fmla="*/ 114632 h 503400"/>
                <a:gd name="connsiteX25" fmla="*/ 184 w 97929"/>
                <a:gd name="connsiteY25" fmla="*/ 29792 h 503400"/>
                <a:gd name="connsiteX26" fmla="*/ 10656 w 97929"/>
                <a:gd name="connsiteY26" fmla="*/ 25773 h 5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929" h="503400">
                  <a:moveTo>
                    <a:pt x="97929" y="211897"/>
                  </a:moveTo>
                  <a:lnTo>
                    <a:pt x="97929" y="278745"/>
                  </a:lnTo>
                  <a:cubicBezTo>
                    <a:pt x="85448" y="277417"/>
                    <a:pt x="72909" y="276779"/>
                    <a:pt x="60358" y="276827"/>
                  </a:cubicBezTo>
                  <a:lnTo>
                    <a:pt x="35728" y="276827"/>
                  </a:lnTo>
                  <a:lnTo>
                    <a:pt x="35728" y="213815"/>
                  </a:lnTo>
                  <a:lnTo>
                    <a:pt x="62312" y="213815"/>
                  </a:lnTo>
                  <a:cubicBezTo>
                    <a:pt x="74210" y="213881"/>
                    <a:pt x="86105" y="213240"/>
                    <a:pt x="97929" y="211897"/>
                  </a:cubicBezTo>
                  <a:close/>
                  <a:moveTo>
                    <a:pt x="97929" y="432423"/>
                  </a:moveTo>
                  <a:cubicBezTo>
                    <a:pt x="96418" y="432423"/>
                    <a:pt x="94980" y="432423"/>
                    <a:pt x="93431" y="432423"/>
                  </a:cubicBezTo>
                  <a:lnTo>
                    <a:pt x="93431" y="417674"/>
                  </a:lnTo>
                  <a:cubicBezTo>
                    <a:pt x="63945" y="417298"/>
                    <a:pt x="35223" y="408261"/>
                    <a:pt x="10840" y="391680"/>
                  </a:cubicBezTo>
                  <a:lnTo>
                    <a:pt x="8148" y="389800"/>
                  </a:lnTo>
                  <a:lnTo>
                    <a:pt x="6711" y="388731"/>
                  </a:lnTo>
                  <a:cubicBezTo>
                    <a:pt x="4277" y="386961"/>
                    <a:pt x="2065" y="385228"/>
                    <a:pt x="0" y="383532"/>
                  </a:cubicBezTo>
                  <a:lnTo>
                    <a:pt x="0" y="486439"/>
                  </a:lnTo>
                  <a:cubicBezTo>
                    <a:pt x="31289" y="498186"/>
                    <a:pt x="64513" y="503930"/>
                    <a:pt x="97929" y="503362"/>
                  </a:cubicBezTo>
                  <a:close/>
                  <a:moveTo>
                    <a:pt x="10656" y="25773"/>
                  </a:moveTo>
                  <a:lnTo>
                    <a:pt x="5752" y="11909"/>
                  </a:lnTo>
                  <a:cubicBezTo>
                    <a:pt x="31842" y="5714"/>
                    <a:pt x="58433" y="1876"/>
                    <a:pt x="85209" y="442"/>
                  </a:cubicBezTo>
                  <a:cubicBezTo>
                    <a:pt x="88896" y="442"/>
                    <a:pt x="92583" y="111"/>
                    <a:pt x="96565" y="0"/>
                  </a:cubicBezTo>
                  <a:lnTo>
                    <a:pt x="97929" y="0"/>
                  </a:lnTo>
                  <a:lnTo>
                    <a:pt x="97929" y="81964"/>
                  </a:lnTo>
                  <a:lnTo>
                    <a:pt x="96676" y="81964"/>
                  </a:lnTo>
                  <a:cubicBezTo>
                    <a:pt x="76839" y="82182"/>
                    <a:pt x="57202" y="85928"/>
                    <a:pt x="38678" y="93025"/>
                  </a:cubicBezTo>
                  <a:cubicBezTo>
                    <a:pt x="24873" y="98338"/>
                    <a:pt x="11909" y="105615"/>
                    <a:pt x="184" y="114632"/>
                  </a:cubicBezTo>
                  <a:lnTo>
                    <a:pt x="184" y="29792"/>
                  </a:lnTo>
                  <a:cubicBezTo>
                    <a:pt x="3503" y="28391"/>
                    <a:pt x="7042" y="27026"/>
                    <a:pt x="10656" y="25773"/>
                  </a:cubicBezTo>
                  <a:close/>
                </a:path>
              </a:pathLst>
            </a:custGeom>
            <a:solidFill>
              <a:srgbClr val="F0AB00">
                <a:alpha val="40000"/>
              </a:srgbClr>
            </a:solidFill>
            <a:ln w="3687" cap="flat">
              <a:noFill/>
              <a:prstDash val="solid"/>
              <a:miter/>
            </a:ln>
          </p:spPr>
          <p:txBody>
            <a:bodyPr rtlCol="0" anchor="ctr"/>
            <a:lstStyle/>
            <a:p>
              <a:endParaRPr lang="en-US" sz="2099"/>
            </a:p>
          </p:txBody>
        </p:sp>
        <p:sp>
          <p:nvSpPr>
            <p:cNvPr id="30" name="Freeform 29">
              <a:extLst>
                <a:ext uri="{FF2B5EF4-FFF2-40B4-BE49-F238E27FC236}">
                  <a16:creationId xmlns:a16="http://schemas.microsoft.com/office/drawing/2014/main" id="{C3A032C4-757A-B049-8720-2D8E6D756CC3}"/>
                </a:ext>
              </a:extLst>
            </p:cNvPr>
            <p:cNvSpPr/>
            <p:nvPr/>
          </p:nvSpPr>
          <p:spPr>
            <a:xfrm>
              <a:off x="744907" y="4086794"/>
              <a:ext cx="398334" cy="506217"/>
            </a:xfrm>
            <a:custGeom>
              <a:avLst/>
              <a:gdLst>
                <a:gd name="connsiteX0" fmla="*/ 221595 w 398334"/>
                <a:gd name="connsiteY0" fmla="*/ 196264 h 506217"/>
                <a:gd name="connsiteX1" fmla="*/ 201057 w 398334"/>
                <a:gd name="connsiteY1" fmla="*/ 199951 h 506217"/>
                <a:gd name="connsiteX2" fmla="*/ 165440 w 398334"/>
                <a:gd name="connsiteY2" fmla="*/ 201869 h 506217"/>
                <a:gd name="connsiteX3" fmla="*/ 138856 w 398334"/>
                <a:gd name="connsiteY3" fmla="*/ 201869 h 506217"/>
                <a:gd name="connsiteX4" fmla="*/ 138856 w 398334"/>
                <a:gd name="connsiteY4" fmla="*/ 187120 h 506217"/>
                <a:gd name="connsiteX5" fmla="*/ 165440 w 398334"/>
                <a:gd name="connsiteY5" fmla="*/ 187120 h 506217"/>
                <a:gd name="connsiteX6" fmla="*/ 217871 w 398334"/>
                <a:gd name="connsiteY6" fmla="*/ 181958 h 506217"/>
                <a:gd name="connsiteX7" fmla="*/ 247699 w 398334"/>
                <a:gd name="connsiteY7" fmla="*/ 169606 h 506217"/>
                <a:gd name="connsiteX8" fmla="*/ 260235 w 398334"/>
                <a:gd name="connsiteY8" fmla="*/ 153457 h 506217"/>
                <a:gd name="connsiteX9" fmla="*/ 263480 w 398334"/>
                <a:gd name="connsiteY9" fmla="*/ 132109 h 506217"/>
                <a:gd name="connsiteX10" fmla="*/ 250170 w 398334"/>
                <a:gd name="connsiteY10" fmla="*/ 97561 h 506217"/>
                <a:gd name="connsiteX11" fmla="*/ 199878 w 398334"/>
                <a:gd name="connsiteY11" fmla="*/ 84582 h 506217"/>
                <a:gd name="connsiteX12" fmla="*/ 147005 w 398334"/>
                <a:gd name="connsiteY12" fmla="*/ 94574 h 506217"/>
                <a:gd name="connsiteX13" fmla="*/ 94132 w 398334"/>
                <a:gd name="connsiteY13" fmla="*/ 129601 h 506217"/>
                <a:gd name="connsiteX14" fmla="*/ 88564 w 398334"/>
                <a:gd name="connsiteY14" fmla="*/ 134985 h 506217"/>
                <a:gd name="connsiteX15" fmla="*/ 19837 w 398334"/>
                <a:gd name="connsiteY15" fmla="*/ 55712 h 506217"/>
                <a:gd name="connsiteX16" fmla="*/ 24851 w 398334"/>
                <a:gd name="connsiteY16" fmla="*/ 50882 h 506217"/>
                <a:gd name="connsiteX17" fmla="*/ 108548 w 398334"/>
                <a:gd name="connsiteY17" fmla="*/ 0 h 506217"/>
                <a:gd name="connsiteX18" fmla="*/ 108548 w 398334"/>
                <a:gd name="connsiteY18" fmla="*/ 0 h 506217"/>
                <a:gd name="connsiteX19" fmla="*/ 108917 w 398334"/>
                <a:gd name="connsiteY19" fmla="*/ 0 h 506217"/>
                <a:gd name="connsiteX20" fmla="*/ 108917 w 398334"/>
                <a:gd name="connsiteY20" fmla="*/ 0 h 506217"/>
                <a:gd name="connsiteX21" fmla="*/ 113858 w 398334"/>
                <a:gd name="connsiteY21" fmla="*/ 13863 h 506217"/>
                <a:gd name="connsiteX22" fmla="*/ 103202 w 398334"/>
                <a:gd name="connsiteY22" fmla="*/ 17882 h 506217"/>
                <a:gd name="connsiteX23" fmla="*/ 40189 w 398334"/>
                <a:gd name="connsiteY23" fmla="*/ 56708 h 506217"/>
                <a:gd name="connsiteX24" fmla="*/ 89560 w 398334"/>
                <a:gd name="connsiteY24" fmla="*/ 113673 h 506217"/>
                <a:gd name="connsiteX25" fmla="*/ 103312 w 398334"/>
                <a:gd name="connsiteY25" fmla="*/ 102354 h 506217"/>
                <a:gd name="connsiteX26" fmla="*/ 141806 w 398334"/>
                <a:gd name="connsiteY26" fmla="*/ 80747 h 506217"/>
                <a:gd name="connsiteX27" fmla="*/ 199804 w 398334"/>
                <a:gd name="connsiteY27" fmla="*/ 69686 h 506217"/>
                <a:gd name="connsiteX28" fmla="*/ 201242 w 398334"/>
                <a:gd name="connsiteY28" fmla="*/ 69686 h 506217"/>
                <a:gd name="connsiteX29" fmla="*/ 260530 w 398334"/>
                <a:gd name="connsiteY29" fmla="*/ 86757 h 506217"/>
                <a:gd name="connsiteX30" fmla="*/ 278339 w 398334"/>
                <a:gd name="connsiteY30" fmla="*/ 131924 h 506217"/>
                <a:gd name="connsiteX31" fmla="*/ 274431 w 398334"/>
                <a:gd name="connsiteY31" fmla="*/ 157734 h 506217"/>
                <a:gd name="connsiteX32" fmla="*/ 256438 w 398334"/>
                <a:gd name="connsiteY32" fmla="*/ 181295 h 506217"/>
                <a:gd name="connsiteX33" fmla="*/ 221595 w 398334"/>
                <a:gd name="connsiteY33" fmla="*/ 196264 h 506217"/>
                <a:gd name="connsiteX34" fmla="*/ 369078 w 398334"/>
                <a:gd name="connsiteY34" fmla="*/ 267167 h 506217"/>
                <a:gd name="connsiteX35" fmla="*/ 309679 w 398334"/>
                <a:gd name="connsiteY35" fmla="*/ 229006 h 506217"/>
                <a:gd name="connsiteX36" fmla="*/ 358976 w 398334"/>
                <a:gd name="connsiteY36" fmla="*/ 193757 h 506217"/>
                <a:gd name="connsiteX37" fmla="*/ 385080 w 398334"/>
                <a:gd name="connsiteY37" fmla="*/ 115443 h 506217"/>
                <a:gd name="connsiteX38" fmla="*/ 339766 w 398334"/>
                <a:gd name="connsiteY38" fmla="*/ 16518 h 506217"/>
                <a:gd name="connsiteX39" fmla="*/ 339360 w 398334"/>
                <a:gd name="connsiteY39" fmla="*/ 17034 h 506217"/>
                <a:gd name="connsiteX40" fmla="*/ 339360 w 398334"/>
                <a:gd name="connsiteY40" fmla="*/ 17034 h 506217"/>
                <a:gd name="connsiteX41" fmla="*/ 330769 w 398334"/>
                <a:gd name="connsiteY41" fmla="*/ 28096 h 506217"/>
                <a:gd name="connsiteX42" fmla="*/ 370332 w 398334"/>
                <a:gd name="connsiteY42" fmla="*/ 115332 h 506217"/>
                <a:gd name="connsiteX43" fmla="*/ 347472 w 398334"/>
                <a:gd name="connsiteY43" fmla="*/ 184429 h 506217"/>
                <a:gd name="connsiteX44" fmla="*/ 298802 w 398334"/>
                <a:gd name="connsiteY44" fmla="*/ 217133 h 506217"/>
                <a:gd name="connsiteX45" fmla="*/ 298802 w 398334"/>
                <a:gd name="connsiteY45" fmla="*/ 217133 h 506217"/>
                <a:gd name="connsiteX46" fmla="*/ 279924 w 398334"/>
                <a:gd name="connsiteY46" fmla="*/ 222406 h 506217"/>
                <a:gd name="connsiteX47" fmla="*/ 242427 w 398334"/>
                <a:gd name="connsiteY47" fmla="*/ 230407 h 506217"/>
                <a:gd name="connsiteX48" fmla="*/ 280219 w 398334"/>
                <a:gd name="connsiteY48" fmla="*/ 236896 h 506217"/>
                <a:gd name="connsiteX49" fmla="*/ 298655 w 398334"/>
                <a:gd name="connsiteY49" fmla="*/ 241062 h 506217"/>
                <a:gd name="connsiteX50" fmla="*/ 298655 w 398334"/>
                <a:gd name="connsiteY50" fmla="*/ 241062 h 506217"/>
                <a:gd name="connsiteX51" fmla="*/ 357648 w 398334"/>
                <a:gd name="connsiteY51" fmla="*/ 276532 h 506217"/>
                <a:gd name="connsiteX52" fmla="*/ 383458 w 398334"/>
                <a:gd name="connsiteY52" fmla="*/ 351454 h 506217"/>
                <a:gd name="connsiteX53" fmla="*/ 370848 w 398334"/>
                <a:gd name="connsiteY53" fmla="*/ 410263 h 506217"/>
                <a:gd name="connsiteX54" fmla="*/ 334788 w 398334"/>
                <a:gd name="connsiteY54" fmla="*/ 453992 h 506217"/>
                <a:gd name="connsiteX55" fmla="*/ 298876 w 398334"/>
                <a:gd name="connsiteY55" fmla="*/ 474308 h 506217"/>
                <a:gd name="connsiteX56" fmla="*/ 298876 w 398334"/>
                <a:gd name="connsiteY56" fmla="*/ 474308 h 506217"/>
                <a:gd name="connsiteX57" fmla="*/ 277491 w 398334"/>
                <a:gd name="connsiteY57" fmla="*/ 481682 h 506217"/>
                <a:gd name="connsiteX58" fmla="*/ 201168 w 398334"/>
                <a:gd name="connsiteY58" fmla="*/ 491453 h 506217"/>
                <a:gd name="connsiteX59" fmla="*/ 201168 w 398334"/>
                <a:gd name="connsiteY59" fmla="*/ 491453 h 506217"/>
                <a:gd name="connsiteX60" fmla="*/ 103423 w 398334"/>
                <a:gd name="connsiteY60" fmla="*/ 474640 h 506217"/>
                <a:gd name="connsiteX61" fmla="*/ 94537 w 398334"/>
                <a:gd name="connsiteY61" fmla="*/ 470953 h 506217"/>
                <a:gd name="connsiteX62" fmla="*/ 20574 w 398334"/>
                <a:gd name="connsiteY62" fmla="*/ 415646 h 506217"/>
                <a:gd name="connsiteX63" fmla="*/ 81264 w 398334"/>
                <a:gd name="connsiteY63" fmla="*/ 360967 h 506217"/>
                <a:gd name="connsiteX64" fmla="*/ 86942 w 398334"/>
                <a:gd name="connsiteY64" fmla="*/ 355842 h 506217"/>
                <a:gd name="connsiteX65" fmla="*/ 86610 w 398334"/>
                <a:gd name="connsiteY65" fmla="*/ 355473 h 506217"/>
                <a:gd name="connsiteX66" fmla="*/ 77060 w 398334"/>
                <a:gd name="connsiteY66" fmla="*/ 344891 h 506217"/>
                <a:gd name="connsiteX67" fmla="*/ 0 w 398334"/>
                <a:gd name="connsiteY67" fmla="*/ 414135 h 506217"/>
                <a:gd name="connsiteX68" fmla="*/ 4498 w 398334"/>
                <a:gd name="connsiteY68" fmla="*/ 419592 h 506217"/>
                <a:gd name="connsiteX69" fmla="*/ 88343 w 398334"/>
                <a:gd name="connsiteY69" fmla="*/ 484411 h 506217"/>
                <a:gd name="connsiteX70" fmla="*/ 201057 w 398334"/>
                <a:gd name="connsiteY70" fmla="*/ 506202 h 506217"/>
                <a:gd name="connsiteX71" fmla="*/ 281436 w 398334"/>
                <a:gd name="connsiteY71" fmla="*/ 495878 h 506217"/>
                <a:gd name="connsiteX72" fmla="*/ 343711 w 398334"/>
                <a:gd name="connsiteY72" fmla="*/ 465643 h 506217"/>
                <a:gd name="connsiteX73" fmla="*/ 383937 w 398334"/>
                <a:gd name="connsiteY73" fmla="*/ 416826 h 506217"/>
                <a:gd name="connsiteX74" fmla="*/ 398317 w 398334"/>
                <a:gd name="connsiteY74" fmla="*/ 351565 h 506217"/>
                <a:gd name="connsiteX75" fmla="*/ 369078 w 398334"/>
                <a:gd name="connsiteY75" fmla="*/ 267167 h 506217"/>
                <a:gd name="connsiteX76" fmla="*/ 288184 w 398334"/>
                <a:gd name="connsiteY76" fmla="*/ 345075 h 506217"/>
                <a:gd name="connsiteX77" fmla="*/ 254778 w 398334"/>
                <a:gd name="connsiteY77" fmla="*/ 281547 h 506217"/>
                <a:gd name="connsiteX78" fmla="*/ 201057 w 398334"/>
                <a:gd name="connsiteY78" fmla="*/ 266798 h 506217"/>
                <a:gd name="connsiteX79" fmla="*/ 163486 w 398334"/>
                <a:gd name="connsiteY79" fmla="*/ 264881 h 506217"/>
                <a:gd name="connsiteX80" fmla="*/ 138856 w 398334"/>
                <a:gd name="connsiteY80" fmla="*/ 264881 h 506217"/>
                <a:gd name="connsiteX81" fmla="*/ 138856 w 398334"/>
                <a:gd name="connsiteY81" fmla="*/ 279629 h 506217"/>
                <a:gd name="connsiteX82" fmla="*/ 163486 w 398334"/>
                <a:gd name="connsiteY82" fmla="*/ 279629 h 506217"/>
                <a:gd name="connsiteX83" fmla="*/ 247847 w 398334"/>
                <a:gd name="connsiteY83" fmla="*/ 294378 h 506217"/>
                <a:gd name="connsiteX84" fmla="*/ 273435 w 398334"/>
                <a:gd name="connsiteY84" fmla="*/ 344891 h 506217"/>
                <a:gd name="connsiteX85" fmla="*/ 255000 w 398334"/>
                <a:gd name="connsiteY85" fmla="*/ 389874 h 506217"/>
                <a:gd name="connsiteX86" fmla="*/ 196670 w 398334"/>
                <a:gd name="connsiteY86" fmla="*/ 405728 h 506217"/>
                <a:gd name="connsiteX87" fmla="*/ 196670 w 398334"/>
                <a:gd name="connsiteY87" fmla="*/ 420477 h 506217"/>
                <a:gd name="connsiteX88" fmla="*/ 201168 w 398334"/>
                <a:gd name="connsiteY88" fmla="*/ 420477 h 506217"/>
                <a:gd name="connsiteX89" fmla="*/ 264402 w 398334"/>
                <a:gd name="connsiteY89" fmla="*/ 401377 h 506217"/>
                <a:gd name="connsiteX90" fmla="*/ 288184 w 398334"/>
                <a:gd name="connsiteY90" fmla="*/ 345075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98334" h="506217">
                  <a:moveTo>
                    <a:pt x="221595" y="196264"/>
                  </a:moveTo>
                  <a:cubicBezTo>
                    <a:pt x="214840" y="197957"/>
                    <a:pt x="207978" y="199188"/>
                    <a:pt x="201057" y="199951"/>
                  </a:cubicBezTo>
                  <a:cubicBezTo>
                    <a:pt x="189233" y="201293"/>
                    <a:pt x="177338" y="201935"/>
                    <a:pt x="165440" y="201869"/>
                  </a:cubicBezTo>
                  <a:lnTo>
                    <a:pt x="138856" y="201869"/>
                  </a:lnTo>
                  <a:lnTo>
                    <a:pt x="138856" y="187120"/>
                  </a:lnTo>
                  <a:lnTo>
                    <a:pt x="165440" y="187120"/>
                  </a:lnTo>
                  <a:cubicBezTo>
                    <a:pt x="183064" y="187559"/>
                    <a:pt x="200670" y="185826"/>
                    <a:pt x="217871" y="181958"/>
                  </a:cubicBezTo>
                  <a:cubicBezTo>
                    <a:pt x="228460" y="179621"/>
                    <a:pt x="238559" y="175439"/>
                    <a:pt x="247699" y="169606"/>
                  </a:cubicBezTo>
                  <a:cubicBezTo>
                    <a:pt x="253573" y="165783"/>
                    <a:pt x="257990" y="160096"/>
                    <a:pt x="260235" y="153457"/>
                  </a:cubicBezTo>
                  <a:cubicBezTo>
                    <a:pt x="262385" y="146545"/>
                    <a:pt x="263480" y="139348"/>
                    <a:pt x="263480" y="132109"/>
                  </a:cubicBezTo>
                  <a:cubicBezTo>
                    <a:pt x="264136" y="119227"/>
                    <a:pt x="259299" y="106672"/>
                    <a:pt x="250170" y="97561"/>
                  </a:cubicBezTo>
                  <a:cubicBezTo>
                    <a:pt x="241247" y="88970"/>
                    <a:pt x="224360" y="84582"/>
                    <a:pt x="199878" y="84582"/>
                  </a:cubicBezTo>
                  <a:cubicBezTo>
                    <a:pt x="181803" y="84766"/>
                    <a:pt x="163903" y="88149"/>
                    <a:pt x="147005" y="94574"/>
                  </a:cubicBezTo>
                  <a:cubicBezTo>
                    <a:pt x="127175" y="102523"/>
                    <a:pt x="109183" y="114443"/>
                    <a:pt x="94132" y="129601"/>
                  </a:cubicBezTo>
                  <a:lnTo>
                    <a:pt x="88564" y="134985"/>
                  </a:lnTo>
                  <a:lnTo>
                    <a:pt x="19837" y="55712"/>
                  </a:lnTo>
                  <a:lnTo>
                    <a:pt x="24851" y="50882"/>
                  </a:lnTo>
                  <a:cubicBezTo>
                    <a:pt x="48746" y="28073"/>
                    <a:pt x="77300" y="10714"/>
                    <a:pt x="108548" y="0"/>
                  </a:cubicBezTo>
                  <a:lnTo>
                    <a:pt x="108548" y="0"/>
                  </a:lnTo>
                  <a:lnTo>
                    <a:pt x="108917" y="0"/>
                  </a:lnTo>
                  <a:lnTo>
                    <a:pt x="108917" y="0"/>
                  </a:lnTo>
                  <a:lnTo>
                    <a:pt x="113858" y="13863"/>
                  </a:lnTo>
                  <a:cubicBezTo>
                    <a:pt x="110170" y="15117"/>
                    <a:pt x="106705" y="16481"/>
                    <a:pt x="103202" y="17882"/>
                  </a:cubicBezTo>
                  <a:cubicBezTo>
                    <a:pt x="80089" y="27039"/>
                    <a:pt x="58761" y="40180"/>
                    <a:pt x="40189" y="56708"/>
                  </a:cubicBezTo>
                  <a:lnTo>
                    <a:pt x="89560" y="113673"/>
                  </a:lnTo>
                  <a:cubicBezTo>
                    <a:pt x="94095" y="109581"/>
                    <a:pt x="98704" y="105820"/>
                    <a:pt x="103312" y="102354"/>
                  </a:cubicBezTo>
                  <a:cubicBezTo>
                    <a:pt x="115037" y="93337"/>
                    <a:pt x="128001" y="86060"/>
                    <a:pt x="141806" y="80747"/>
                  </a:cubicBezTo>
                  <a:cubicBezTo>
                    <a:pt x="160330" y="73650"/>
                    <a:pt x="179967" y="69904"/>
                    <a:pt x="199804" y="69686"/>
                  </a:cubicBezTo>
                  <a:lnTo>
                    <a:pt x="201242" y="69686"/>
                  </a:lnTo>
                  <a:cubicBezTo>
                    <a:pt x="229374" y="69686"/>
                    <a:pt x="248768" y="75438"/>
                    <a:pt x="260530" y="86757"/>
                  </a:cubicBezTo>
                  <a:cubicBezTo>
                    <a:pt x="272532" y="98654"/>
                    <a:pt x="278992" y="115039"/>
                    <a:pt x="278339" y="131924"/>
                  </a:cubicBezTo>
                  <a:cubicBezTo>
                    <a:pt x="278350" y="140676"/>
                    <a:pt x="277030" y="149378"/>
                    <a:pt x="274431" y="157734"/>
                  </a:cubicBezTo>
                  <a:cubicBezTo>
                    <a:pt x="271208" y="167365"/>
                    <a:pt x="264881" y="175650"/>
                    <a:pt x="256438" y="181295"/>
                  </a:cubicBezTo>
                  <a:cubicBezTo>
                    <a:pt x="245811" y="188330"/>
                    <a:pt x="234013" y="193399"/>
                    <a:pt x="221595" y="196264"/>
                  </a:cubicBezTo>
                  <a:close/>
                  <a:moveTo>
                    <a:pt x="369078" y="267167"/>
                  </a:moveTo>
                  <a:cubicBezTo>
                    <a:pt x="353309" y="249060"/>
                    <a:pt x="332702" y="235823"/>
                    <a:pt x="309679" y="229006"/>
                  </a:cubicBezTo>
                  <a:cubicBezTo>
                    <a:pt x="328941" y="221827"/>
                    <a:pt x="345953" y="209663"/>
                    <a:pt x="358976" y="193757"/>
                  </a:cubicBezTo>
                  <a:cubicBezTo>
                    <a:pt x="376305" y="172187"/>
                    <a:pt x="385080" y="145825"/>
                    <a:pt x="385080" y="115443"/>
                  </a:cubicBezTo>
                  <a:cubicBezTo>
                    <a:pt x="385080" y="72931"/>
                    <a:pt x="369816" y="39673"/>
                    <a:pt x="339766" y="16518"/>
                  </a:cubicBezTo>
                  <a:lnTo>
                    <a:pt x="339360" y="17034"/>
                  </a:lnTo>
                  <a:lnTo>
                    <a:pt x="339360" y="17034"/>
                  </a:lnTo>
                  <a:lnTo>
                    <a:pt x="330769" y="28096"/>
                  </a:lnTo>
                  <a:cubicBezTo>
                    <a:pt x="357390" y="48596"/>
                    <a:pt x="370332" y="77134"/>
                    <a:pt x="370332" y="115332"/>
                  </a:cubicBezTo>
                  <a:cubicBezTo>
                    <a:pt x="370981" y="140322"/>
                    <a:pt x="362895" y="164754"/>
                    <a:pt x="347472" y="184429"/>
                  </a:cubicBezTo>
                  <a:cubicBezTo>
                    <a:pt x="334704" y="199752"/>
                    <a:pt x="317817" y="211101"/>
                    <a:pt x="298802" y="217133"/>
                  </a:cubicBezTo>
                  <a:lnTo>
                    <a:pt x="298802" y="217133"/>
                  </a:lnTo>
                  <a:cubicBezTo>
                    <a:pt x="292630" y="219294"/>
                    <a:pt x="286322" y="221053"/>
                    <a:pt x="279924" y="222406"/>
                  </a:cubicBezTo>
                  <a:lnTo>
                    <a:pt x="242427" y="230407"/>
                  </a:lnTo>
                  <a:lnTo>
                    <a:pt x="280219" y="236896"/>
                  </a:lnTo>
                  <a:cubicBezTo>
                    <a:pt x="286432" y="237962"/>
                    <a:pt x="292586" y="239352"/>
                    <a:pt x="298655" y="241062"/>
                  </a:cubicBezTo>
                  <a:lnTo>
                    <a:pt x="298655" y="241062"/>
                  </a:lnTo>
                  <a:cubicBezTo>
                    <a:pt x="323985" y="248105"/>
                    <a:pt x="343748" y="260014"/>
                    <a:pt x="357648" y="276532"/>
                  </a:cubicBezTo>
                  <a:cubicBezTo>
                    <a:pt x="374793" y="296959"/>
                    <a:pt x="383458" y="322142"/>
                    <a:pt x="383458" y="351454"/>
                  </a:cubicBezTo>
                  <a:cubicBezTo>
                    <a:pt x="383882" y="371770"/>
                    <a:pt x="379565" y="391905"/>
                    <a:pt x="370848" y="410263"/>
                  </a:cubicBezTo>
                  <a:cubicBezTo>
                    <a:pt x="362335" y="427408"/>
                    <a:pt x="349998" y="442367"/>
                    <a:pt x="334788" y="453992"/>
                  </a:cubicBezTo>
                  <a:cubicBezTo>
                    <a:pt x="323779" y="462336"/>
                    <a:pt x="311700" y="469168"/>
                    <a:pt x="298876" y="474308"/>
                  </a:cubicBezTo>
                  <a:lnTo>
                    <a:pt x="298876" y="474308"/>
                  </a:lnTo>
                  <a:cubicBezTo>
                    <a:pt x="291896" y="477173"/>
                    <a:pt x="284754" y="479636"/>
                    <a:pt x="277491" y="481682"/>
                  </a:cubicBezTo>
                  <a:cubicBezTo>
                    <a:pt x="252621" y="488448"/>
                    <a:pt x="226937" y="491737"/>
                    <a:pt x="201168" y="491453"/>
                  </a:cubicBezTo>
                  <a:lnTo>
                    <a:pt x="201168" y="491453"/>
                  </a:lnTo>
                  <a:cubicBezTo>
                    <a:pt x="167818" y="492032"/>
                    <a:pt x="134660" y="486328"/>
                    <a:pt x="103423" y="474640"/>
                  </a:cubicBezTo>
                  <a:cubicBezTo>
                    <a:pt x="100437" y="473460"/>
                    <a:pt x="97450" y="472280"/>
                    <a:pt x="94537" y="470953"/>
                  </a:cubicBezTo>
                  <a:cubicBezTo>
                    <a:pt x="66194" y="458048"/>
                    <a:pt x="40966" y="439185"/>
                    <a:pt x="20574" y="415646"/>
                  </a:cubicBezTo>
                  <a:lnTo>
                    <a:pt x="81264" y="360967"/>
                  </a:lnTo>
                  <a:lnTo>
                    <a:pt x="86942" y="355842"/>
                  </a:lnTo>
                  <a:lnTo>
                    <a:pt x="86610" y="355473"/>
                  </a:lnTo>
                  <a:lnTo>
                    <a:pt x="77060" y="344891"/>
                  </a:lnTo>
                  <a:lnTo>
                    <a:pt x="0" y="414135"/>
                  </a:lnTo>
                  <a:lnTo>
                    <a:pt x="4498" y="419592"/>
                  </a:lnTo>
                  <a:cubicBezTo>
                    <a:pt x="27070" y="447378"/>
                    <a:pt x="55767" y="469563"/>
                    <a:pt x="88343" y="484411"/>
                  </a:cubicBezTo>
                  <a:cubicBezTo>
                    <a:pt x="120347" y="498864"/>
                    <a:pt x="158398" y="506202"/>
                    <a:pt x="201057" y="506202"/>
                  </a:cubicBezTo>
                  <a:cubicBezTo>
                    <a:pt x="228198" y="506485"/>
                    <a:pt x="255247" y="503008"/>
                    <a:pt x="281436" y="495878"/>
                  </a:cubicBezTo>
                  <a:cubicBezTo>
                    <a:pt x="303927" y="489853"/>
                    <a:pt x="325066" y="479592"/>
                    <a:pt x="343711" y="465643"/>
                  </a:cubicBezTo>
                  <a:cubicBezTo>
                    <a:pt x="360664" y="452650"/>
                    <a:pt x="374425" y="435951"/>
                    <a:pt x="383937" y="416826"/>
                  </a:cubicBezTo>
                  <a:cubicBezTo>
                    <a:pt x="393745" y="396488"/>
                    <a:pt x="398667" y="374141"/>
                    <a:pt x="398317" y="351565"/>
                  </a:cubicBezTo>
                  <a:cubicBezTo>
                    <a:pt x="398354" y="318676"/>
                    <a:pt x="388509" y="290285"/>
                    <a:pt x="369078" y="267167"/>
                  </a:cubicBezTo>
                  <a:close/>
                  <a:moveTo>
                    <a:pt x="288184" y="345075"/>
                  </a:moveTo>
                  <a:cubicBezTo>
                    <a:pt x="288184" y="314767"/>
                    <a:pt x="276938" y="293456"/>
                    <a:pt x="254778" y="281547"/>
                  </a:cubicBezTo>
                  <a:cubicBezTo>
                    <a:pt x="240952" y="274173"/>
                    <a:pt x="223180" y="269306"/>
                    <a:pt x="201057" y="266798"/>
                  </a:cubicBezTo>
                  <a:cubicBezTo>
                    <a:pt x="188577" y="265471"/>
                    <a:pt x="176037" y="264833"/>
                    <a:pt x="163486" y="264881"/>
                  </a:cubicBezTo>
                  <a:lnTo>
                    <a:pt x="138856" y="264881"/>
                  </a:lnTo>
                  <a:lnTo>
                    <a:pt x="138856" y="279629"/>
                  </a:lnTo>
                  <a:lnTo>
                    <a:pt x="163486" y="279629"/>
                  </a:lnTo>
                  <a:cubicBezTo>
                    <a:pt x="200984" y="279629"/>
                    <a:pt x="229374" y="284644"/>
                    <a:pt x="247847" y="294378"/>
                  </a:cubicBezTo>
                  <a:cubicBezTo>
                    <a:pt x="265065" y="303559"/>
                    <a:pt x="273435" y="320187"/>
                    <a:pt x="273435" y="344891"/>
                  </a:cubicBezTo>
                  <a:cubicBezTo>
                    <a:pt x="273435" y="364838"/>
                    <a:pt x="267351" y="379550"/>
                    <a:pt x="255000" y="389874"/>
                  </a:cubicBezTo>
                  <a:cubicBezTo>
                    <a:pt x="242648" y="400197"/>
                    <a:pt x="222664" y="405728"/>
                    <a:pt x="196670" y="405728"/>
                  </a:cubicBezTo>
                  <a:lnTo>
                    <a:pt x="196670" y="420477"/>
                  </a:lnTo>
                  <a:cubicBezTo>
                    <a:pt x="198218" y="420477"/>
                    <a:pt x="199656" y="420477"/>
                    <a:pt x="201168" y="420477"/>
                  </a:cubicBezTo>
                  <a:cubicBezTo>
                    <a:pt x="228453" y="419850"/>
                    <a:pt x="249764" y="413471"/>
                    <a:pt x="264402" y="401377"/>
                  </a:cubicBezTo>
                  <a:cubicBezTo>
                    <a:pt x="280146" y="388325"/>
                    <a:pt x="288184" y="369336"/>
                    <a:pt x="288184" y="345075"/>
                  </a:cubicBezTo>
                  <a:close/>
                </a:path>
              </a:pathLst>
            </a:custGeom>
            <a:solidFill>
              <a:schemeClr val="tx1"/>
            </a:solidFill>
            <a:ln w="3687" cap="flat">
              <a:noFill/>
              <a:prstDash val="solid"/>
              <a:miter/>
            </a:ln>
          </p:spPr>
          <p:txBody>
            <a:bodyPr rtlCol="0" anchor="ctr"/>
            <a:lstStyle/>
            <a:p>
              <a:endParaRPr lang="en-US" sz="2099"/>
            </a:p>
          </p:txBody>
        </p:sp>
      </p:grpSp>
      <p:sp>
        <p:nvSpPr>
          <p:cNvPr id="10" name="TextBox 9">
            <a:extLst>
              <a:ext uri="{FF2B5EF4-FFF2-40B4-BE49-F238E27FC236}">
                <a16:creationId xmlns:a16="http://schemas.microsoft.com/office/drawing/2014/main" id="{9DB60FE4-666C-4F8B-9A36-FB89DD2B5393}"/>
              </a:ext>
            </a:extLst>
          </p:cNvPr>
          <p:cNvSpPr txBox="1"/>
          <p:nvPr/>
        </p:nvSpPr>
        <p:spPr>
          <a:xfrm>
            <a:off x="2134370" y="2583226"/>
            <a:ext cx="3336744" cy="1231106"/>
          </a:xfrm>
          <a:prstGeom prst="rect">
            <a:avLst/>
          </a:prstGeom>
          <a:noFill/>
        </p:spPr>
        <p:txBody>
          <a:bodyPr wrap="square" lIns="0" tIns="0" rIns="0" bIns="0" rtlCol="0">
            <a:spAutoFit/>
          </a:bodyPr>
          <a:lstStyle/>
          <a:p>
            <a:pPr lvl="2"/>
            <a:r>
              <a:rPr lang="en-IN" sz="1600">
                <a:solidFill>
                  <a:schemeClr val="accent1"/>
                </a:solidFill>
                <a:latin typeface="72" panose="020B0503030000000003" pitchFamily="34" charset="0"/>
                <a:cs typeface="72" panose="020B0503030000000003" pitchFamily="34" charset="0"/>
              </a:rPr>
              <a:t>SAP Analytics Cloud </a:t>
            </a:r>
            <a:r>
              <a:rPr lang="en-IN" sz="1600">
                <a:solidFill>
                  <a:schemeClr val="tx1"/>
                </a:solidFill>
                <a:latin typeface="72"/>
              </a:rPr>
              <a:t>already setup and configured for analyzing and visualizing the order fill percentage.</a:t>
            </a:r>
            <a:endParaRPr lang="en-IN" sz="1600">
              <a:solidFill>
                <a:schemeClr val="tx1"/>
              </a:solidFill>
            </a:endParaRPr>
          </a:p>
        </p:txBody>
      </p:sp>
      <p:grpSp>
        <p:nvGrpSpPr>
          <p:cNvPr id="19" name="Group 18" descr="Number 2">
            <a:extLst>
              <a:ext uri="{FF2B5EF4-FFF2-40B4-BE49-F238E27FC236}">
                <a16:creationId xmlns:a16="http://schemas.microsoft.com/office/drawing/2014/main" id="{D16973BC-B52C-8244-BDAB-CAFDCB750160}"/>
              </a:ext>
              <a:ext uri="{C183D7F6-B498-43B3-948B-1728B52AA6E4}">
                <adec:decorative xmlns:adec="http://schemas.microsoft.com/office/drawing/2017/decorative" val="0"/>
              </a:ext>
            </a:extLst>
          </p:cNvPr>
          <p:cNvGrpSpPr>
            <a:grpSpLocks/>
          </p:cNvGrpSpPr>
          <p:nvPr/>
        </p:nvGrpSpPr>
        <p:grpSpPr>
          <a:xfrm>
            <a:off x="3121699" y="1853045"/>
            <a:ext cx="372448" cy="505885"/>
            <a:chOff x="757959" y="2803607"/>
            <a:chExt cx="372545" cy="515094"/>
          </a:xfrm>
        </p:grpSpPr>
        <p:sp>
          <p:nvSpPr>
            <p:cNvPr id="20" name="Freeform 19">
              <a:extLst>
                <a:ext uri="{FF2B5EF4-FFF2-40B4-BE49-F238E27FC236}">
                  <a16:creationId xmlns:a16="http://schemas.microsoft.com/office/drawing/2014/main" id="{7468C8DF-37AE-B74B-9B24-8F38643AAB5E}"/>
                </a:ext>
              </a:extLst>
            </p:cNvPr>
            <p:cNvSpPr/>
            <p:nvPr/>
          </p:nvSpPr>
          <p:spPr>
            <a:xfrm>
              <a:off x="772560" y="2818356"/>
              <a:ext cx="353629" cy="485449"/>
            </a:xfrm>
            <a:custGeom>
              <a:avLst/>
              <a:gdLst>
                <a:gd name="connsiteX0" fmla="*/ 305034 w 353629"/>
                <a:gd name="connsiteY0" fmla="*/ 414805 h 485449"/>
                <a:gd name="connsiteX1" fmla="*/ 112899 w 353629"/>
                <a:gd name="connsiteY1" fmla="*/ 414805 h 485449"/>
                <a:gd name="connsiteX2" fmla="*/ 113599 w 353629"/>
                <a:gd name="connsiteY2" fmla="*/ 406767 h 485449"/>
                <a:gd name="connsiteX3" fmla="*/ 150470 w 353629"/>
                <a:gd name="connsiteY3" fmla="*/ 352456 h 485449"/>
                <a:gd name="connsiteX4" fmla="*/ 203454 w 353629"/>
                <a:gd name="connsiteY4" fmla="*/ 313004 h 485449"/>
                <a:gd name="connsiteX5" fmla="*/ 237597 w 353629"/>
                <a:gd name="connsiteY5" fmla="*/ 290882 h 485449"/>
                <a:gd name="connsiteX6" fmla="*/ 293309 w 353629"/>
                <a:gd name="connsiteY6" fmla="*/ 248738 h 485449"/>
                <a:gd name="connsiteX7" fmla="*/ 316279 w 353629"/>
                <a:gd name="connsiteY7" fmla="*/ 223445 h 485449"/>
                <a:gd name="connsiteX8" fmla="*/ 325276 w 353629"/>
                <a:gd name="connsiteY8" fmla="*/ 210319 h 485449"/>
                <a:gd name="connsiteX9" fmla="*/ 339582 w 353629"/>
                <a:gd name="connsiteY9" fmla="*/ 173927 h 485449"/>
                <a:gd name="connsiteX10" fmla="*/ 343195 w 353629"/>
                <a:gd name="connsiteY10" fmla="*/ 135249 h 485449"/>
                <a:gd name="connsiteX11" fmla="*/ 302637 w 353629"/>
                <a:gd name="connsiteY11" fmla="*/ 36509 h 485449"/>
                <a:gd name="connsiteX12" fmla="*/ 184908 w 353629"/>
                <a:gd name="connsiteY12" fmla="*/ 7 h 485449"/>
                <a:gd name="connsiteX13" fmla="*/ 126947 w 353629"/>
                <a:gd name="connsiteY13" fmla="*/ 7381 h 485449"/>
                <a:gd name="connsiteX14" fmla="*/ 117397 w 353629"/>
                <a:gd name="connsiteY14" fmla="*/ 10330 h 485449"/>
                <a:gd name="connsiteX15" fmla="*/ 116217 w 353629"/>
                <a:gd name="connsiteY15" fmla="*/ 10736 h 485449"/>
                <a:gd name="connsiteX16" fmla="*/ 107295 w 353629"/>
                <a:gd name="connsiteY16" fmla="*/ 14017 h 485449"/>
                <a:gd name="connsiteX17" fmla="*/ 97044 w 353629"/>
                <a:gd name="connsiteY17" fmla="*/ 18368 h 485449"/>
                <a:gd name="connsiteX18" fmla="*/ 78240 w 353629"/>
                <a:gd name="connsiteY18" fmla="*/ 28176 h 485449"/>
                <a:gd name="connsiteX19" fmla="*/ 37940 w 353629"/>
                <a:gd name="connsiteY19" fmla="*/ 60586 h 485449"/>
                <a:gd name="connsiteX20" fmla="*/ 8038 w 353629"/>
                <a:gd name="connsiteY20" fmla="*/ 97899 h 485449"/>
                <a:gd name="connsiteX21" fmla="*/ 72009 w 353629"/>
                <a:gd name="connsiteY21" fmla="*/ 142623 h 485449"/>
                <a:gd name="connsiteX22" fmla="*/ 119941 w 353629"/>
                <a:gd name="connsiteY22" fmla="*/ 95023 h 485449"/>
                <a:gd name="connsiteX23" fmla="*/ 158619 w 353629"/>
                <a:gd name="connsiteY23" fmla="*/ 78320 h 485449"/>
                <a:gd name="connsiteX24" fmla="*/ 169680 w 353629"/>
                <a:gd name="connsiteY24" fmla="*/ 76403 h 485449"/>
                <a:gd name="connsiteX25" fmla="*/ 181626 w 353629"/>
                <a:gd name="connsiteY25" fmla="*/ 75666 h 485449"/>
                <a:gd name="connsiteX26" fmla="*/ 234536 w 353629"/>
                <a:gd name="connsiteY26" fmla="*/ 93659 h 485449"/>
                <a:gd name="connsiteX27" fmla="*/ 224434 w 353629"/>
                <a:gd name="connsiteY27" fmla="*/ 104241 h 485449"/>
                <a:gd name="connsiteX28" fmla="*/ 239956 w 353629"/>
                <a:gd name="connsiteY28" fmla="*/ 147085 h 485449"/>
                <a:gd name="connsiteX29" fmla="*/ 239956 w 353629"/>
                <a:gd name="connsiteY29" fmla="*/ 152026 h 485449"/>
                <a:gd name="connsiteX30" fmla="*/ 239956 w 353629"/>
                <a:gd name="connsiteY30" fmla="*/ 152026 h 485449"/>
                <a:gd name="connsiteX31" fmla="*/ 239624 w 353629"/>
                <a:gd name="connsiteY31" fmla="*/ 156819 h 485449"/>
                <a:gd name="connsiteX32" fmla="*/ 234315 w 353629"/>
                <a:gd name="connsiteY32" fmla="*/ 174812 h 485449"/>
                <a:gd name="connsiteX33" fmla="*/ 214331 w 353629"/>
                <a:gd name="connsiteY33" fmla="*/ 201248 h 485449"/>
                <a:gd name="connsiteX34" fmla="*/ 179082 w 353629"/>
                <a:gd name="connsiteY34" fmla="*/ 227390 h 485449"/>
                <a:gd name="connsiteX35" fmla="*/ 140995 w 353629"/>
                <a:gd name="connsiteY35" fmla="*/ 250324 h 485449"/>
                <a:gd name="connsiteX36" fmla="*/ 140515 w 353629"/>
                <a:gd name="connsiteY36" fmla="*/ 250582 h 485449"/>
                <a:gd name="connsiteX37" fmla="*/ 56818 w 353629"/>
                <a:gd name="connsiteY37" fmla="*/ 313742 h 485449"/>
                <a:gd name="connsiteX38" fmla="*/ 57297 w 353629"/>
                <a:gd name="connsiteY38" fmla="*/ 314221 h 485449"/>
                <a:gd name="connsiteX39" fmla="*/ 57297 w 353629"/>
                <a:gd name="connsiteY39" fmla="*/ 314221 h 485449"/>
                <a:gd name="connsiteX40" fmla="*/ 67290 w 353629"/>
                <a:gd name="connsiteY40" fmla="*/ 324065 h 485449"/>
                <a:gd name="connsiteX41" fmla="*/ 40447 w 353629"/>
                <a:gd name="connsiteY41" fmla="*/ 354447 h 485449"/>
                <a:gd name="connsiteX42" fmla="*/ 24003 w 353629"/>
                <a:gd name="connsiteY42" fmla="*/ 378745 h 485449"/>
                <a:gd name="connsiteX43" fmla="*/ 4609 w 353629"/>
                <a:gd name="connsiteY43" fmla="*/ 430106 h 485449"/>
                <a:gd name="connsiteX44" fmla="*/ 0 w 353629"/>
                <a:gd name="connsiteY44" fmla="*/ 482094 h 485449"/>
                <a:gd name="connsiteX45" fmla="*/ 0 w 353629"/>
                <a:gd name="connsiteY45" fmla="*/ 485450 h 485449"/>
                <a:gd name="connsiteX46" fmla="*/ 353629 w 353629"/>
                <a:gd name="connsiteY46" fmla="*/ 485450 h 485449"/>
                <a:gd name="connsiteX47" fmla="*/ 353629 w 353629"/>
                <a:gd name="connsiteY47" fmla="*/ 414657 h 48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3629" h="485449">
                  <a:moveTo>
                    <a:pt x="305034" y="414805"/>
                  </a:moveTo>
                  <a:lnTo>
                    <a:pt x="112899" y="414805"/>
                  </a:lnTo>
                  <a:lnTo>
                    <a:pt x="113599" y="406767"/>
                  </a:lnTo>
                  <a:cubicBezTo>
                    <a:pt x="115111" y="389991"/>
                    <a:pt x="127205" y="372219"/>
                    <a:pt x="150470" y="352456"/>
                  </a:cubicBezTo>
                  <a:cubicBezTo>
                    <a:pt x="167424" y="338382"/>
                    <a:pt x="185111" y="325212"/>
                    <a:pt x="203454" y="313004"/>
                  </a:cubicBezTo>
                  <a:cubicBezTo>
                    <a:pt x="214073" y="305825"/>
                    <a:pt x="225455" y="298451"/>
                    <a:pt x="237597" y="290882"/>
                  </a:cubicBezTo>
                  <a:cubicBezTo>
                    <a:pt x="257437" y="278596"/>
                    <a:pt x="276090" y="264486"/>
                    <a:pt x="293309" y="248738"/>
                  </a:cubicBezTo>
                  <a:cubicBezTo>
                    <a:pt x="301627" y="240932"/>
                    <a:pt x="309311" y="232474"/>
                    <a:pt x="316279" y="223445"/>
                  </a:cubicBezTo>
                  <a:cubicBezTo>
                    <a:pt x="319527" y="219245"/>
                    <a:pt x="322529" y="214861"/>
                    <a:pt x="325276" y="210319"/>
                  </a:cubicBezTo>
                  <a:cubicBezTo>
                    <a:pt x="332167" y="199136"/>
                    <a:pt x="337012" y="186810"/>
                    <a:pt x="339582" y="173927"/>
                  </a:cubicBezTo>
                  <a:cubicBezTo>
                    <a:pt x="341956" y="161171"/>
                    <a:pt x="343166" y="148224"/>
                    <a:pt x="343195" y="135249"/>
                  </a:cubicBezTo>
                  <a:cubicBezTo>
                    <a:pt x="343195" y="93769"/>
                    <a:pt x="329590" y="60549"/>
                    <a:pt x="302637" y="36509"/>
                  </a:cubicBezTo>
                  <a:cubicBezTo>
                    <a:pt x="275684" y="12469"/>
                    <a:pt x="235900" y="7"/>
                    <a:pt x="184908" y="7"/>
                  </a:cubicBezTo>
                  <a:cubicBezTo>
                    <a:pt x="165344" y="-145"/>
                    <a:pt x="145850" y="2336"/>
                    <a:pt x="126947" y="7381"/>
                  </a:cubicBezTo>
                  <a:cubicBezTo>
                    <a:pt x="123702" y="8302"/>
                    <a:pt x="120531" y="9298"/>
                    <a:pt x="117397" y="10330"/>
                  </a:cubicBezTo>
                  <a:lnTo>
                    <a:pt x="116217" y="10736"/>
                  </a:lnTo>
                  <a:cubicBezTo>
                    <a:pt x="113194" y="11768"/>
                    <a:pt x="110244" y="12874"/>
                    <a:pt x="107295" y="14017"/>
                  </a:cubicBezTo>
                  <a:cubicBezTo>
                    <a:pt x="104345" y="15160"/>
                    <a:pt x="100400" y="16820"/>
                    <a:pt x="97044" y="18368"/>
                  </a:cubicBezTo>
                  <a:cubicBezTo>
                    <a:pt x="90592" y="21268"/>
                    <a:pt x="84312" y="24543"/>
                    <a:pt x="78240" y="28176"/>
                  </a:cubicBezTo>
                  <a:cubicBezTo>
                    <a:pt x="63453" y="37179"/>
                    <a:pt x="49906" y="48074"/>
                    <a:pt x="37940" y="60586"/>
                  </a:cubicBezTo>
                  <a:cubicBezTo>
                    <a:pt x="26941" y="72160"/>
                    <a:pt x="16938" y="84642"/>
                    <a:pt x="8038" y="97899"/>
                  </a:cubicBezTo>
                  <a:lnTo>
                    <a:pt x="72009" y="142623"/>
                  </a:lnTo>
                  <a:cubicBezTo>
                    <a:pt x="84637" y="123706"/>
                    <a:pt x="100938" y="107519"/>
                    <a:pt x="119941" y="95023"/>
                  </a:cubicBezTo>
                  <a:cubicBezTo>
                    <a:pt x="131784" y="87283"/>
                    <a:pt x="144866" y="81633"/>
                    <a:pt x="158619" y="78320"/>
                  </a:cubicBezTo>
                  <a:cubicBezTo>
                    <a:pt x="162269" y="77481"/>
                    <a:pt x="165960" y="76840"/>
                    <a:pt x="169680" y="76403"/>
                  </a:cubicBezTo>
                  <a:cubicBezTo>
                    <a:pt x="173644" y="75919"/>
                    <a:pt x="177633" y="75673"/>
                    <a:pt x="181626" y="75666"/>
                  </a:cubicBezTo>
                  <a:cubicBezTo>
                    <a:pt x="204228" y="75666"/>
                    <a:pt x="222184" y="81713"/>
                    <a:pt x="234536" y="93659"/>
                  </a:cubicBezTo>
                  <a:lnTo>
                    <a:pt x="224434" y="104241"/>
                  </a:lnTo>
                  <a:cubicBezTo>
                    <a:pt x="234757" y="114970"/>
                    <a:pt x="239956" y="129239"/>
                    <a:pt x="239956" y="147085"/>
                  </a:cubicBezTo>
                  <a:cubicBezTo>
                    <a:pt x="239956" y="148744"/>
                    <a:pt x="239956" y="150403"/>
                    <a:pt x="239956" y="152026"/>
                  </a:cubicBezTo>
                  <a:lnTo>
                    <a:pt x="239956" y="152026"/>
                  </a:lnTo>
                  <a:cubicBezTo>
                    <a:pt x="239956" y="153574"/>
                    <a:pt x="239956" y="155307"/>
                    <a:pt x="239624" y="156819"/>
                  </a:cubicBezTo>
                  <a:cubicBezTo>
                    <a:pt x="238699" y="163035"/>
                    <a:pt x="236911" y="169089"/>
                    <a:pt x="234315" y="174812"/>
                  </a:cubicBezTo>
                  <a:cubicBezTo>
                    <a:pt x="229448" y="184848"/>
                    <a:pt x="222660" y="193830"/>
                    <a:pt x="214331" y="201248"/>
                  </a:cubicBezTo>
                  <a:cubicBezTo>
                    <a:pt x="203425" y="211045"/>
                    <a:pt x="191622" y="219798"/>
                    <a:pt x="179082" y="227390"/>
                  </a:cubicBezTo>
                  <a:cubicBezTo>
                    <a:pt x="168047" y="234296"/>
                    <a:pt x="155348" y="241943"/>
                    <a:pt x="140995" y="250324"/>
                  </a:cubicBezTo>
                  <a:lnTo>
                    <a:pt x="140515" y="250582"/>
                  </a:lnTo>
                  <a:cubicBezTo>
                    <a:pt x="110211" y="268243"/>
                    <a:pt x="82115" y="289444"/>
                    <a:pt x="56818" y="313742"/>
                  </a:cubicBezTo>
                  <a:lnTo>
                    <a:pt x="57297" y="314221"/>
                  </a:lnTo>
                  <a:lnTo>
                    <a:pt x="57297" y="314221"/>
                  </a:lnTo>
                  <a:lnTo>
                    <a:pt x="67290" y="324065"/>
                  </a:lnTo>
                  <a:cubicBezTo>
                    <a:pt x="57737" y="333641"/>
                    <a:pt x="48773" y="343788"/>
                    <a:pt x="40447" y="354447"/>
                  </a:cubicBezTo>
                  <a:cubicBezTo>
                    <a:pt x="34425" y="362168"/>
                    <a:pt x="28932" y="370283"/>
                    <a:pt x="24003" y="378745"/>
                  </a:cubicBezTo>
                  <a:cubicBezTo>
                    <a:pt x="14606" y="394611"/>
                    <a:pt x="8043" y="411992"/>
                    <a:pt x="4609" y="430106"/>
                  </a:cubicBezTo>
                  <a:cubicBezTo>
                    <a:pt x="1557" y="447266"/>
                    <a:pt x="15" y="464666"/>
                    <a:pt x="0" y="482094"/>
                  </a:cubicBezTo>
                  <a:lnTo>
                    <a:pt x="0" y="485450"/>
                  </a:lnTo>
                  <a:lnTo>
                    <a:pt x="353629" y="485450"/>
                  </a:lnTo>
                  <a:lnTo>
                    <a:pt x="353629" y="414657"/>
                  </a:lnTo>
                  <a:close/>
                </a:path>
              </a:pathLst>
            </a:custGeom>
            <a:solidFill>
              <a:srgbClr val="008FD3"/>
            </a:solidFill>
            <a:ln w="3687" cap="flat">
              <a:noFill/>
              <a:prstDash val="solid"/>
              <a:miter/>
            </a:ln>
          </p:spPr>
          <p:txBody>
            <a:bodyPr rtlCol="0" anchor="ctr"/>
            <a:lstStyle/>
            <a:p>
              <a:endParaRPr lang="en-US" sz="2099"/>
            </a:p>
          </p:txBody>
        </p:sp>
        <p:sp>
          <p:nvSpPr>
            <p:cNvPr id="21" name="Freeform 20">
              <a:extLst>
                <a:ext uri="{FF2B5EF4-FFF2-40B4-BE49-F238E27FC236}">
                  <a16:creationId xmlns:a16="http://schemas.microsoft.com/office/drawing/2014/main" id="{9B7DC658-90E2-DB47-AB1A-1551064367E7}"/>
                </a:ext>
              </a:extLst>
            </p:cNvPr>
            <p:cNvSpPr/>
            <p:nvPr/>
          </p:nvSpPr>
          <p:spPr>
            <a:xfrm>
              <a:off x="879854" y="2818319"/>
              <a:ext cx="235900" cy="223407"/>
            </a:xfrm>
            <a:custGeom>
              <a:avLst/>
              <a:gdLst>
                <a:gd name="connsiteX0" fmla="*/ 195342 w 235900"/>
                <a:gd name="connsiteY0" fmla="*/ 36509 h 223407"/>
                <a:gd name="connsiteX1" fmla="*/ 77613 w 235900"/>
                <a:gd name="connsiteY1" fmla="*/ 7 h 223407"/>
                <a:gd name="connsiteX2" fmla="*/ 19652 w 235900"/>
                <a:gd name="connsiteY2" fmla="*/ 7381 h 223407"/>
                <a:gd name="connsiteX3" fmla="*/ 10103 w 235900"/>
                <a:gd name="connsiteY3" fmla="*/ 10330 h 223407"/>
                <a:gd name="connsiteX4" fmla="*/ 8923 w 235900"/>
                <a:gd name="connsiteY4" fmla="*/ 10736 h 223407"/>
                <a:gd name="connsiteX5" fmla="*/ 0 w 235900"/>
                <a:gd name="connsiteY5" fmla="*/ 14017 h 223407"/>
                <a:gd name="connsiteX6" fmla="*/ 62423 w 235900"/>
                <a:gd name="connsiteY6" fmla="*/ 76440 h 223407"/>
                <a:gd name="connsiteX7" fmla="*/ 74369 w 235900"/>
                <a:gd name="connsiteY7" fmla="*/ 75703 h 223407"/>
                <a:gd name="connsiteX8" fmla="*/ 127279 w 235900"/>
                <a:gd name="connsiteY8" fmla="*/ 93696 h 223407"/>
                <a:gd name="connsiteX9" fmla="*/ 117176 w 235900"/>
                <a:gd name="connsiteY9" fmla="*/ 104278 h 223407"/>
                <a:gd name="connsiteX10" fmla="*/ 132662 w 235900"/>
                <a:gd name="connsiteY10" fmla="*/ 147122 h 223407"/>
                <a:gd name="connsiteX11" fmla="*/ 132662 w 235900"/>
                <a:gd name="connsiteY11" fmla="*/ 152062 h 223407"/>
                <a:gd name="connsiteX12" fmla="*/ 132662 w 235900"/>
                <a:gd name="connsiteY12" fmla="*/ 152062 h 223407"/>
                <a:gd name="connsiteX13" fmla="*/ 209058 w 235900"/>
                <a:gd name="connsiteY13" fmla="*/ 223408 h 223407"/>
                <a:gd name="connsiteX14" fmla="*/ 218055 w 235900"/>
                <a:gd name="connsiteY14" fmla="*/ 210282 h 223407"/>
                <a:gd name="connsiteX15" fmla="*/ 232361 w 235900"/>
                <a:gd name="connsiteY15" fmla="*/ 173890 h 223407"/>
                <a:gd name="connsiteX16" fmla="*/ 235900 w 235900"/>
                <a:gd name="connsiteY16" fmla="*/ 135286 h 223407"/>
                <a:gd name="connsiteX17" fmla="*/ 195342 w 235900"/>
                <a:gd name="connsiteY17" fmla="*/ 36509 h 22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5900" h="223407">
                  <a:moveTo>
                    <a:pt x="195342" y="36509"/>
                  </a:moveTo>
                  <a:cubicBezTo>
                    <a:pt x="168205" y="12285"/>
                    <a:pt x="128606" y="7"/>
                    <a:pt x="77613" y="7"/>
                  </a:cubicBezTo>
                  <a:cubicBezTo>
                    <a:pt x="58050" y="-145"/>
                    <a:pt x="38556" y="2336"/>
                    <a:pt x="19652" y="7381"/>
                  </a:cubicBezTo>
                  <a:cubicBezTo>
                    <a:pt x="16408" y="8302"/>
                    <a:pt x="13237" y="9298"/>
                    <a:pt x="10103" y="10330"/>
                  </a:cubicBezTo>
                  <a:lnTo>
                    <a:pt x="8923" y="10736"/>
                  </a:lnTo>
                  <a:cubicBezTo>
                    <a:pt x="5899" y="11768"/>
                    <a:pt x="2950" y="12874"/>
                    <a:pt x="0" y="14017"/>
                  </a:cubicBezTo>
                  <a:lnTo>
                    <a:pt x="62423" y="76440"/>
                  </a:lnTo>
                  <a:cubicBezTo>
                    <a:pt x="66386" y="75956"/>
                    <a:pt x="70376" y="75710"/>
                    <a:pt x="74369" y="75703"/>
                  </a:cubicBezTo>
                  <a:cubicBezTo>
                    <a:pt x="96971" y="75703"/>
                    <a:pt x="114927" y="81749"/>
                    <a:pt x="127279" y="93696"/>
                  </a:cubicBezTo>
                  <a:lnTo>
                    <a:pt x="117176" y="104278"/>
                  </a:lnTo>
                  <a:cubicBezTo>
                    <a:pt x="127463" y="115007"/>
                    <a:pt x="132662" y="129276"/>
                    <a:pt x="132662" y="147122"/>
                  </a:cubicBezTo>
                  <a:cubicBezTo>
                    <a:pt x="132662" y="148781"/>
                    <a:pt x="132662" y="150440"/>
                    <a:pt x="132662" y="152062"/>
                  </a:cubicBezTo>
                  <a:lnTo>
                    <a:pt x="132662" y="152062"/>
                  </a:lnTo>
                  <a:lnTo>
                    <a:pt x="209058" y="223408"/>
                  </a:lnTo>
                  <a:cubicBezTo>
                    <a:pt x="212307" y="219208"/>
                    <a:pt x="215308" y="214824"/>
                    <a:pt x="218055" y="210282"/>
                  </a:cubicBezTo>
                  <a:cubicBezTo>
                    <a:pt x="224946" y="199099"/>
                    <a:pt x="229791" y="186773"/>
                    <a:pt x="232361" y="173890"/>
                  </a:cubicBezTo>
                  <a:cubicBezTo>
                    <a:pt x="234706" y="161156"/>
                    <a:pt x="235889" y="148235"/>
                    <a:pt x="235900" y="135286"/>
                  </a:cubicBezTo>
                  <a:cubicBezTo>
                    <a:pt x="235900" y="93806"/>
                    <a:pt x="222111" y="60586"/>
                    <a:pt x="195342" y="36509"/>
                  </a:cubicBezTo>
                  <a:close/>
                </a:path>
              </a:pathLst>
            </a:custGeom>
            <a:solidFill>
              <a:srgbClr val="F0AB00"/>
            </a:solidFill>
            <a:ln w="3687" cap="flat">
              <a:noFill/>
              <a:prstDash val="solid"/>
              <a:miter/>
            </a:ln>
          </p:spPr>
          <p:txBody>
            <a:bodyPr rtlCol="0" anchor="ctr"/>
            <a:lstStyle/>
            <a:p>
              <a:endParaRPr lang="en-US" sz="2099"/>
            </a:p>
          </p:txBody>
        </p:sp>
        <p:sp>
          <p:nvSpPr>
            <p:cNvPr id="22" name="Freeform 21">
              <a:extLst>
                <a:ext uri="{FF2B5EF4-FFF2-40B4-BE49-F238E27FC236}">
                  <a16:creationId xmlns:a16="http://schemas.microsoft.com/office/drawing/2014/main" id="{099BEF7D-6CFA-F041-B7B4-70585E08BD76}"/>
                </a:ext>
              </a:extLst>
            </p:cNvPr>
            <p:cNvSpPr/>
            <p:nvPr/>
          </p:nvSpPr>
          <p:spPr>
            <a:xfrm>
              <a:off x="780524" y="2832337"/>
              <a:ext cx="345665" cy="450194"/>
            </a:xfrm>
            <a:custGeom>
              <a:avLst/>
              <a:gdLst>
                <a:gd name="connsiteX0" fmla="*/ 308315 w 345665"/>
                <a:gd name="connsiteY0" fmla="*/ 209464 h 450194"/>
                <a:gd name="connsiteX1" fmla="*/ 285344 w 345665"/>
                <a:gd name="connsiteY1" fmla="*/ 234757 h 450194"/>
                <a:gd name="connsiteX2" fmla="*/ 229632 w 345665"/>
                <a:gd name="connsiteY2" fmla="*/ 276901 h 450194"/>
                <a:gd name="connsiteX3" fmla="*/ 195490 w 345665"/>
                <a:gd name="connsiteY3" fmla="*/ 299024 h 450194"/>
                <a:gd name="connsiteX4" fmla="*/ 133030 w 345665"/>
                <a:gd name="connsiteY4" fmla="*/ 236343 h 450194"/>
                <a:gd name="connsiteX5" fmla="*/ 171044 w 345665"/>
                <a:gd name="connsiteY5" fmla="*/ 213409 h 450194"/>
                <a:gd name="connsiteX6" fmla="*/ 206293 w 345665"/>
                <a:gd name="connsiteY6" fmla="*/ 187268 h 450194"/>
                <a:gd name="connsiteX7" fmla="*/ 226277 w 345665"/>
                <a:gd name="connsiteY7" fmla="*/ 160831 h 450194"/>
                <a:gd name="connsiteX8" fmla="*/ 231587 w 345665"/>
                <a:gd name="connsiteY8" fmla="*/ 142838 h 450194"/>
                <a:gd name="connsiteX9" fmla="*/ 231918 w 345665"/>
                <a:gd name="connsiteY9" fmla="*/ 138045 h 450194"/>
                <a:gd name="connsiteX10" fmla="*/ 231918 w 345665"/>
                <a:gd name="connsiteY10" fmla="*/ 138045 h 450194"/>
                <a:gd name="connsiteX11" fmla="*/ 99257 w 345665"/>
                <a:gd name="connsiteY11" fmla="*/ 0 h 450194"/>
                <a:gd name="connsiteX12" fmla="*/ 89007 w 345665"/>
                <a:gd name="connsiteY12" fmla="*/ 4351 h 450194"/>
                <a:gd name="connsiteX13" fmla="*/ 70202 w 345665"/>
                <a:gd name="connsiteY13" fmla="*/ 14158 h 450194"/>
                <a:gd name="connsiteX14" fmla="*/ 29902 w 345665"/>
                <a:gd name="connsiteY14" fmla="*/ 46568 h 450194"/>
                <a:gd name="connsiteX15" fmla="*/ 0 w 345665"/>
                <a:gd name="connsiteY15" fmla="*/ 83881 h 450194"/>
                <a:gd name="connsiteX16" fmla="*/ 64045 w 345665"/>
                <a:gd name="connsiteY16" fmla="*/ 128643 h 450194"/>
                <a:gd name="connsiteX17" fmla="*/ 111977 w 345665"/>
                <a:gd name="connsiteY17" fmla="*/ 81042 h 450194"/>
                <a:gd name="connsiteX18" fmla="*/ 150655 w 345665"/>
                <a:gd name="connsiteY18" fmla="*/ 64340 h 450194"/>
                <a:gd name="connsiteX19" fmla="*/ 156149 w 345665"/>
                <a:gd name="connsiteY19" fmla="*/ 63234 h 450194"/>
                <a:gd name="connsiteX20" fmla="*/ 161679 w 345665"/>
                <a:gd name="connsiteY20" fmla="*/ 62423 h 450194"/>
                <a:gd name="connsiteX21" fmla="*/ 345665 w 345665"/>
                <a:gd name="connsiteY21" fmla="*/ 450195 h 450194"/>
                <a:gd name="connsiteX22" fmla="*/ 345665 w 345665"/>
                <a:gd name="connsiteY22" fmla="*/ 400824 h 450194"/>
                <a:gd name="connsiteX23" fmla="*/ 296332 w 345665"/>
                <a:gd name="connsiteY23" fmla="*/ 400824 h 45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5665" h="450194">
                  <a:moveTo>
                    <a:pt x="308315" y="209464"/>
                  </a:moveTo>
                  <a:cubicBezTo>
                    <a:pt x="301346" y="218494"/>
                    <a:pt x="293663" y="226952"/>
                    <a:pt x="285344" y="234757"/>
                  </a:cubicBezTo>
                  <a:cubicBezTo>
                    <a:pt x="268126" y="250505"/>
                    <a:pt x="249473" y="264616"/>
                    <a:pt x="229632" y="276901"/>
                  </a:cubicBezTo>
                  <a:cubicBezTo>
                    <a:pt x="217343" y="284496"/>
                    <a:pt x="205961" y="291871"/>
                    <a:pt x="195490" y="299024"/>
                  </a:cubicBezTo>
                  <a:lnTo>
                    <a:pt x="133030" y="236343"/>
                  </a:lnTo>
                  <a:cubicBezTo>
                    <a:pt x="147384" y="227888"/>
                    <a:pt x="160057" y="220241"/>
                    <a:pt x="171044" y="213409"/>
                  </a:cubicBezTo>
                  <a:cubicBezTo>
                    <a:pt x="183584" y="205817"/>
                    <a:pt x="195387" y="197064"/>
                    <a:pt x="206293" y="187268"/>
                  </a:cubicBezTo>
                  <a:cubicBezTo>
                    <a:pt x="214619" y="179849"/>
                    <a:pt x="221410" y="170867"/>
                    <a:pt x="226277" y="160831"/>
                  </a:cubicBezTo>
                  <a:cubicBezTo>
                    <a:pt x="228873" y="155109"/>
                    <a:pt x="230661" y="149055"/>
                    <a:pt x="231587" y="142838"/>
                  </a:cubicBezTo>
                  <a:cubicBezTo>
                    <a:pt x="231808" y="141326"/>
                    <a:pt x="231771" y="139593"/>
                    <a:pt x="231918" y="138045"/>
                  </a:cubicBezTo>
                  <a:lnTo>
                    <a:pt x="231918" y="138045"/>
                  </a:lnTo>
                  <a:close/>
                  <a:moveTo>
                    <a:pt x="99257" y="0"/>
                  </a:moveTo>
                  <a:cubicBezTo>
                    <a:pt x="95791" y="1364"/>
                    <a:pt x="92362" y="2802"/>
                    <a:pt x="89007" y="4351"/>
                  </a:cubicBezTo>
                  <a:cubicBezTo>
                    <a:pt x="82554" y="7251"/>
                    <a:pt x="76274" y="10525"/>
                    <a:pt x="70202" y="14158"/>
                  </a:cubicBezTo>
                  <a:cubicBezTo>
                    <a:pt x="55416" y="23161"/>
                    <a:pt x="41868" y="34057"/>
                    <a:pt x="29902" y="46568"/>
                  </a:cubicBezTo>
                  <a:cubicBezTo>
                    <a:pt x="18903" y="58143"/>
                    <a:pt x="8900" y="70625"/>
                    <a:pt x="0" y="83881"/>
                  </a:cubicBezTo>
                  <a:lnTo>
                    <a:pt x="64045" y="128643"/>
                  </a:lnTo>
                  <a:cubicBezTo>
                    <a:pt x="76673" y="109726"/>
                    <a:pt x="92974" y="93539"/>
                    <a:pt x="111977" y="81042"/>
                  </a:cubicBezTo>
                  <a:cubicBezTo>
                    <a:pt x="123820" y="73302"/>
                    <a:pt x="136902" y="67653"/>
                    <a:pt x="150655" y="64340"/>
                  </a:cubicBezTo>
                  <a:lnTo>
                    <a:pt x="156149" y="63234"/>
                  </a:lnTo>
                  <a:cubicBezTo>
                    <a:pt x="157992" y="62902"/>
                    <a:pt x="159836" y="62644"/>
                    <a:pt x="161679" y="62423"/>
                  </a:cubicBezTo>
                  <a:close/>
                  <a:moveTo>
                    <a:pt x="345665" y="450195"/>
                  </a:moveTo>
                  <a:lnTo>
                    <a:pt x="345665" y="400824"/>
                  </a:lnTo>
                  <a:lnTo>
                    <a:pt x="296332" y="400824"/>
                  </a:lnTo>
                  <a:close/>
                </a:path>
              </a:pathLst>
            </a:custGeom>
            <a:solidFill>
              <a:srgbClr val="F0AB00">
                <a:alpha val="70000"/>
              </a:srgbClr>
            </a:solidFill>
            <a:ln w="3687" cap="flat">
              <a:noFill/>
              <a:prstDash val="solid"/>
              <a:miter/>
            </a:ln>
          </p:spPr>
          <p:txBody>
            <a:bodyPr rtlCol="0" anchor="ctr"/>
            <a:lstStyle/>
            <a:p>
              <a:endParaRPr lang="en-US" sz="2099"/>
            </a:p>
          </p:txBody>
        </p:sp>
        <p:sp>
          <p:nvSpPr>
            <p:cNvPr id="23" name="Freeform 22">
              <a:extLst>
                <a:ext uri="{FF2B5EF4-FFF2-40B4-BE49-F238E27FC236}">
                  <a16:creationId xmlns:a16="http://schemas.microsoft.com/office/drawing/2014/main" id="{AAEE0E78-47E1-EC42-804A-87CC0AEBEA7A}"/>
                </a:ext>
              </a:extLst>
            </p:cNvPr>
            <p:cNvSpPr/>
            <p:nvPr/>
          </p:nvSpPr>
          <p:spPr>
            <a:xfrm>
              <a:off x="813007" y="3068680"/>
              <a:ext cx="313182" cy="235126"/>
            </a:xfrm>
            <a:custGeom>
              <a:avLst/>
              <a:gdLst>
                <a:gd name="connsiteX0" fmla="*/ 263849 w 313182"/>
                <a:gd name="connsiteY0" fmla="*/ 164481 h 235126"/>
                <a:gd name="connsiteX1" fmla="*/ 72451 w 313182"/>
                <a:gd name="connsiteY1" fmla="*/ 164481 h 235126"/>
                <a:gd name="connsiteX2" fmla="*/ 73152 w 313182"/>
                <a:gd name="connsiteY2" fmla="*/ 156443 h 235126"/>
                <a:gd name="connsiteX3" fmla="*/ 110023 w 313182"/>
                <a:gd name="connsiteY3" fmla="*/ 102133 h 235126"/>
                <a:gd name="connsiteX4" fmla="*/ 163007 w 313182"/>
                <a:gd name="connsiteY4" fmla="*/ 62681 h 235126"/>
                <a:gd name="connsiteX5" fmla="*/ 100584 w 313182"/>
                <a:gd name="connsiteY5" fmla="*/ 0 h 235126"/>
                <a:gd name="connsiteX6" fmla="*/ 100584 w 313182"/>
                <a:gd name="connsiteY6" fmla="*/ 0 h 235126"/>
                <a:gd name="connsiteX7" fmla="*/ 100105 w 313182"/>
                <a:gd name="connsiteY7" fmla="*/ 258 h 235126"/>
                <a:gd name="connsiteX8" fmla="*/ 16408 w 313182"/>
                <a:gd name="connsiteY8" fmla="*/ 63418 h 235126"/>
                <a:gd name="connsiteX9" fmla="*/ 16887 w 313182"/>
                <a:gd name="connsiteY9" fmla="*/ 63897 h 235126"/>
                <a:gd name="connsiteX10" fmla="*/ 16887 w 313182"/>
                <a:gd name="connsiteY10" fmla="*/ 63897 h 235126"/>
                <a:gd name="connsiteX11" fmla="*/ 26842 w 313182"/>
                <a:gd name="connsiteY11" fmla="*/ 73742 h 235126"/>
                <a:gd name="connsiteX12" fmla="*/ 0 w 313182"/>
                <a:gd name="connsiteY12" fmla="*/ 104124 h 235126"/>
                <a:gd name="connsiteX13" fmla="*/ 131003 w 313182"/>
                <a:gd name="connsiteY13" fmla="*/ 235126 h 235126"/>
                <a:gd name="connsiteX14" fmla="*/ 313182 w 313182"/>
                <a:gd name="connsiteY14" fmla="*/ 235126 h 235126"/>
                <a:gd name="connsiteX15" fmla="*/ 313182 w 313182"/>
                <a:gd name="connsiteY15" fmla="*/ 213852 h 23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3182" h="235126">
                  <a:moveTo>
                    <a:pt x="263849" y="164481"/>
                  </a:moveTo>
                  <a:lnTo>
                    <a:pt x="72451" y="164481"/>
                  </a:lnTo>
                  <a:lnTo>
                    <a:pt x="73152" y="156443"/>
                  </a:lnTo>
                  <a:cubicBezTo>
                    <a:pt x="74664" y="139667"/>
                    <a:pt x="86757" y="121895"/>
                    <a:pt x="110023" y="102133"/>
                  </a:cubicBezTo>
                  <a:cubicBezTo>
                    <a:pt x="126976" y="88059"/>
                    <a:pt x="144663" y="74889"/>
                    <a:pt x="163007" y="62681"/>
                  </a:cubicBezTo>
                  <a:lnTo>
                    <a:pt x="100584" y="0"/>
                  </a:lnTo>
                  <a:lnTo>
                    <a:pt x="100584" y="0"/>
                  </a:lnTo>
                  <a:lnTo>
                    <a:pt x="100105" y="258"/>
                  </a:lnTo>
                  <a:cubicBezTo>
                    <a:pt x="69800" y="17919"/>
                    <a:pt x="41704" y="39120"/>
                    <a:pt x="16408" y="63418"/>
                  </a:cubicBezTo>
                  <a:lnTo>
                    <a:pt x="16887" y="63897"/>
                  </a:lnTo>
                  <a:lnTo>
                    <a:pt x="16887" y="63897"/>
                  </a:lnTo>
                  <a:lnTo>
                    <a:pt x="26842" y="73742"/>
                  </a:lnTo>
                  <a:cubicBezTo>
                    <a:pt x="17290" y="83317"/>
                    <a:pt x="8326" y="93464"/>
                    <a:pt x="0" y="104124"/>
                  </a:cubicBezTo>
                  <a:lnTo>
                    <a:pt x="131003" y="235126"/>
                  </a:lnTo>
                  <a:lnTo>
                    <a:pt x="313182" y="235126"/>
                  </a:lnTo>
                  <a:lnTo>
                    <a:pt x="313182" y="213852"/>
                  </a:lnTo>
                  <a:close/>
                </a:path>
              </a:pathLst>
            </a:custGeom>
            <a:solidFill>
              <a:srgbClr val="F0AB00">
                <a:alpha val="40000"/>
              </a:srgbClr>
            </a:solidFill>
            <a:ln w="3687" cap="flat">
              <a:noFill/>
              <a:prstDash val="solid"/>
              <a:miter/>
            </a:ln>
          </p:spPr>
          <p:txBody>
            <a:bodyPr rtlCol="0" anchor="ctr"/>
            <a:lstStyle/>
            <a:p>
              <a:endParaRPr lang="en-US" sz="2099"/>
            </a:p>
          </p:txBody>
        </p:sp>
        <p:sp>
          <p:nvSpPr>
            <p:cNvPr id="24" name="Freeform 23">
              <a:extLst>
                <a:ext uri="{FF2B5EF4-FFF2-40B4-BE49-F238E27FC236}">
                  <a16:creationId xmlns:a16="http://schemas.microsoft.com/office/drawing/2014/main" id="{7319BB8F-7DC8-2B4F-9815-B5255384B3C5}"/>
                </a:ext>
              </a:extLst>
            </p:cNvPr>
            <p:cNvSpPr/>
            <p:nvPr/>
          </p:nvSpPr>
          <p:spPr>
            <a:xfrm>
              <a:off x="757959" y="2803607"/>
              <a:ext cx="372545" cy="515094"/>
            </a:xfrm>
            <a:custGeom>
              <a:avLst/>
              <a:gdLst>
                <a:gd name="connsiteX0" fmla="*/ 144792 w 372545"/>
                <a:gd name="connsiteY0" fmla="*/ 414805 h 515094"/>
                <a:gd name="connsiteX1" fmla="*/ 368230 w 372545"/>
                <a:gd name="connsiteY1" fmla="*/ 414805 h 515094"/>
                <a:gd name="connsiteX2" fmla="*/ 368230 w 372545"/>
                <a:gd name="connsiteY2" fmla="*/ 429554 h 515094"/>
                <a:gd name="connsiteX3" fmla="*/ 127500 w 372545"/>
                <a:gd name="connsiteY3" fmla="*/ 429554 h 515094"/>
                <a:gd name="connsiteX4" fmla="*/ 128200 w 372545"/>
                <a:gd name="connsiteY4" fmla="*/ 421516 h 515094"/>
                <a:gd name="connsiteX5" fmla="*/ 165071 w 372545"/>
                <a:gd name="connsiteY5" fmla="*/ 367205 h 515094"/>
                <a:gd name="connsiteX6" fmla="*/ 218055 w 372545"/>
                <a:gd name="connsiteY6" fmla="*/ 327753 h 515094"/>
                <a:gd name="connsiteX7" fmla="*/ 252197 w 372545"/>
                <a:gd name="connsiteY7" fmla="*/ 305630 h 515094"/>
                <a:gd name="connsiteX8" fmla="*/ 307909 w 372545"/>
                <a:gd name="connsiteY8" fmla="*/ 263487 h 515094"/>
                <a:gd name="connsiteX9" fmla="*/ 330880 w 372545"/>
                <a:gd name="connsiteY9" fmla="*/ 238193 h 515094"/>
                <a:gd name="connsiteX10" fmla="*/ 339877 w 372545"/>
                <a:gd name="connsiteY10" fmla="*/ 225067 h 515094"/>
                <a:gd name="connsiteX11" fmla="*/ 354183 w 372545"/>
                <a:gd name="connsiteY11" fmla="*/ 188676 h 515094"/>
                <a:gd name="connsiteX12" fmla="*/ 357796 w 372545"/>
                <a:gd name="connsiteY12" fmla="*/ 149998 h 515094"/>
                <a:gd name="connsiteX13" fmla="*/ 317238 w 372545"/>
                <a:gd name="connsiteY13" fmla="*/ 51258 h 515094"/>
                <a:gd name="connsiteX14" fmla="*/ 199509 w 372545"/>
                <a:gd name="connsiteY14" fmla="*/ 14755 h 515094"/>
                <a:gd name="connsiteX15" fmla="*/ 141548 w 372545"/>
                <a:gd name="connsiteY15" fmla="*/ 22129 h 515094"/>
                <a:gd name="connsiteX16" fmla="*/ 131998 w 372545"/>
                <a:gd name="connsiteY16" fmla="*/ 25079 h 515094"/>
                <a:gd name="connsiteX17" fmla="*/ 130818 w 372545"/>
                <a:gd name="connsiteY17" fmla="*/ 25485 h 515094"/>
                <a:gd name="connsiteX18" fmla="*/ 121895 w 372545"/>
                <a:gd name="connsiteY18" fmla="*/ 28766 h 515094"/>
                <a:gd name="connsiteX19" fmla="*/ 111645 w 372545"/>
                <a:gd name="connsiteY19" fmla="*/ 33117 h 515094"/>
                <a:gd name="connsiteX20" fmla="*/ 92841 w 372545"/>
                <a:gd name="connsiteY20" fmla="*/ 42925 h 515094"/>
                <a:gd name="connsiteX21" fmla="*/ 52541 w 372545"/>
                <a:gd name="connsiteY21" fmla="*/ 75334 h 515094"/>
                <a:gd name="connsiteX22" fmla="*/ 22639 w 372545"/>
                <a:gd name="connsiteY22" fmla="*/ 112648 h 515094"/>
                <a:gd name="connsiteX23" fmla="*/ 86610 w 372545"/>
                <a:gd name="connsiteY23" fmla="*/ 157372 h 515094"/>
                <a:gd name="connsiteX24" fmla="*/ 134542 w 372545"/>
                <a:gd name="connsiteY24" fmla="*/ 109772 h 515094"/>
                <a:gd name="connsiteX25" fmla="*/ 173220 w 372545"/>
                <a:gd name="connsiteY25" fmla="*/ 93069 h 515094"/>
                <a:gd name="connsiteX26" fmla="*/ 184281 w 372545"/>
                <a:gd name="connsiteY26" fmla="*/ 91152 h 515094"/>
                <a:gd name="connsiteX27" fmla="*/ 196227 w 372545"/>
                <a:gd name="connsiteY27" fmla="*/ 90414 h 515094"/>
                <a:gd name="connsiteX28" fmla="*/ 249137 w 372545"/>
                <a:gd name="connsiteY28" fmla="*/ 108408 h 515094"/>
                <a:gd name="connsiteX29" fmla="*/ 239034 w 372545"/>
                <a:gd name="connsiteY29" fmla="*/ 118989 h 515094"/>
                <a:gd name="connsiteX30" fmla="*/ 239034 w 372545"/>
                <a:gd name="connsiteY30" fmla="*/ 118989 h 515094"/>
                <a:gd name="connsiteX31" fmla="*/ 196338 w 372545"/>
                <a:gd name="connsiteY31" fmla="*/ 105089 h 515094"/>
                <a:gd name="connsiteX32" fmla="*/ 142617 w 372545"/>
                <a:gd name="connsiteY32" fmla="*/ 122124 h 515094"/>
                <a:gd name="connsiteX33" fmla="*/ 94795 w 372545"/>
                <a:gd name="connsiteY33" fmla="*/ 171715 h 515094"/>
                <a:gd name="connsiteX34" fmla="*/ 90666 w 372545"/>
                <a:gd name="connsiteY34" fmla="*/ 178204 h 515094"/>
                <a:gd name="connsiteX35" fmla="*/ 2175 w 372545"/>
                <a:gd name="connsiteY35" fmla="*/ 116519 h 515094"/>
                <a:gd name="connsiteX36" fmla="*/ 6047 w 372545"/>
                <a:gd name="connsiteY36" fmla="*/ 110546 h 515094"/>
                <a:gd name="connsiteX37" fmla="*/ 41590 w 372545"/>
                <a:gd name="connsiteY37" fmla="*/ 65121 h 515094"/>
                <a:gd name="connsiteX38" fmla="*/ 84951 w 372545"/>
                <a:gd name="connsiteY38" fmla="*/ 30278 h 515094"/>
                <a:gd name="connsiteX39" fmla="*/ 137381 w 372545"/>
                <a:gd name="connsiteY39" fmla="*/ 7897 h 515094"/>
                <a:gd name="connsiteX40" fmla="*/ 199251 w 372545"/>
                <a:gd name="connsiteY40" fmla="*/ 7 h 515094"/>
                <a:gd name="connsiteX41" fmla="*/ 326787 w 372545"/>
                <a:gd name="connsiteY41" fmla="*/ 40270 h 515094"/>
                <a:gd name="connsiteX42" fmla="*/ 372544 w 372545"/>
                <a:gd name="connsiteY42" fmla="*/ 149998 h 515094"/>
                <a:gd name="connsiteX43" fmla="*/ 368857 w 372545"/>
                <a:gd name="connsiteY43" fmla="*/ 191330 h 515094"/>
                <a:gd name="connsiteX44" fmla="*/ 352708 w 372545"/>
                <a:gd name="connsiteY44" fmla="*/ 232626 h 515094"/>
                <a:gd name="connsiteX45" fmla="*/ 318233 w 372545"/>
                <a:gd name="connsiteY45" fmla="*/ 274179 h 515094"/>
                <a:gd name="connsiteX46" fmla="*/ 260272 w 372545"/>
                <a:gd name="connsiteY46" fmla="*/ 318093 h 515094"/>
                <a:gd name="connsiteX47" fmla="*/ 174842 w 372545"/>
                <a:gd name="connsiteY47" fmla="*/ 378450 h 515094"/>
                <a:gd name="connsiteX48" fmla="*/ 144792 w 372545"/>
                <a:gd name="connsiteY48" fmla="*/ 414805 h 515094"/>
                <a:gd name="connsiteX49" fmla="*/ 186051 w 372545"/>
                <a:gd name="connsiteY49" fmla="*/ 500346 h 515094"/>
                <a:gd name="connsiteX50" fmla="*/ 14601 w 372545"/>
                <a:gd name="connsiteY50" fmla="*/ 500346 h 515094"/>
                <a:gd name="connsiteX51" fmla="*/ 14601 w 372545"/>
                <a:gd name="connsiteY51" fmla="*/ 496991 h 515094"/>
                <a:gd name="connsiteX52" fmla="*/ 19210 w 372545"/>
                <a:gd name="connsiteY52" fmla="*/ 445003 h 515094"/>
                <a:gd name="connsiteX53" fmla="*/ 38604 w 372545"/>
                <a:gd name="connsiteY53" fmla="*/ 393641 h 515094"/>
                <a:gd name="connsiteX54" fmla="*/ 55048 w 372545"/>
                <a:gd name="connsiteY54" fmla="*/ 369343 h 515094"/>
                <a:gd name="connsiteX55" fmla="*/ 55048 w 372545"/>
                <a:gd name="connsiteY55" fmla="*/ 369343 h 515094"/>
                <a:gd name="connsiteX56" fmla="*/ 81890 w 372545"/>
                <a:gd name="connsiteY56" fmla="*/ 338814 h 515094"/>
                <a:gd name="connsiteX57" fmla="*/ 71898 w 372545"/>
                <a:gd name="connsiteY57" fmla="*/ 328859 h 515094"/>
                <a:gd name="connsiteX58" fmla="*/ 71419 w 372545"/>
                <a:gd name="connsiteY58" fmla="*/ 328417 h 515094"/>
                <a:gd name="connsiteX59" fmla="*/ 25957 w 372545"/>
                <a:gd name="connsiteY59" fmla="*/ 386304 h 515094"/>
                <a:gd name="connsiteX60" fmla="*/ 4830 w 372545"/>
                <a:gd name="connsiteY60" fmla="*/ 442458 h 515094"/>
                <a:gd name="connsiteX61" fmla="*/ 0 w 372545"/>
                <a:gd name="connsiteY61" fmla="*/ 496991 h 515094"/>
                <a:gd name="connsiteX62" fmla="*/ 0 w 372545"/>
                <a:gd name="connsiteY62" fmla="*/ 515094 h 515094"/>
                <a:gd name="connsiteX63" fmla="*/ 368378 w 372545"/>
                <a:gd name="connsiteY63" fmla="*/ 515094 h 515094"/>
                <a:gd name="connsiteX64" fmla="*/ 368378 w 372545"/>
                <a:gd name="connsiteY64" fmla="*/ 500346 h 51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72545" h="515094">
                  <a:moveTo>
                    <a:pt x="144792" y="414805"/>
                  </a:moveTo>
                  <a:lnTo>
                    <a:pt x="368230" y="414805"/>
                  </a:lnTo>
                  <a:lnTo>
                    <a:pt x="368230" y="429554"/>
                  </a:lnTo>
                  <a:lnTo>
                    <a:pt x="127500" y="429554"/>
                  </a:lnTo>
                  <a:lnTo>
                    <a:pt x="128200" y="421516"/>
                  </a:lnTo>
                  <a:cubicBezTo>
                    <a:pt x="129712" y="404740"/>
                    <a:pt x="141806" y="386968"/>
                    <a:pt x="165071" y="367205"/>
                  </a:cubicBezTo>
                  <a:cubicBezTo>
                    <a:pt x="182025" y="353131"/>
                    <a:pt x="199712" y="339961"/>
                    <a:pt x="218055" y="327753"/>
                  </a:cubicBezTo>
                  <a:cubicBezTo>
                    <a:pt x="228674" y="320574"/>
                    <a:pt x="240056" y="313200"/>
                    <a:pt x="252197" y="305630"/>
                  </a:cubicBezTo>
                  <a:cubicBezTo>
                    <a:pt x="272038" y="293345"/>
                    <a:pt x="290691" y="279234"/>
                    <a:pt x="307909" y="263487"/>
                  </a:cubicBezTo>
                  <a:cubicBezTo>
                    <a:pt x="316228" y="255681"/>
                    <a:pt x="323911" y="247223"/>
                    <a:pt x="330880" y="238193"/>
                  </a:cubicBezTo>
                  <a:cubicBezTo>
                    <a:pt x="334128" y="233994"/>
                    <a:pt x="337130" y="229610"/>
                    <a:pt x="339877" y="225067"/>
                  </a:cubicBezTo>
                  <a:cubicBezTo>
                    <a:pt x="346768" y="213884"/>
                    <a:pt x="351613" y="201558"/>
                    <a:pt x="354183" y="188676"/>
                  </a:cubicBezTo>
                  <a:cubicBezTo>
                    <a:pt x="356557" y="175919"/>
                    <a:pt x="357766" y="162973"/>
                    <a:pt x="357796" y="149998"/>
                  </a:cubicBezTo>
                  <a:cubicBezTo>
                    <a:pt x="357796" y="108518"/>
                    <a:pt x="344190" y="75297"/>
                    <a:pt x="317238" y="51258"/>
                  </a:cubicBezTo>
                  <a:cubicBezTo>
                    <a:pt x="290285" y="27218"/>
                    <a:pt x="250501" y="14755"/>
                    <a:pt x="199509" y="14755"/>
                  </a:cubicBezTo>
                  <a:cubicBezTo>
                    <a:pt x="179945" y="14604"/>
                    <a:pt x="160451" y="17084"/>
                    <a:pt x="141548" y="22129"/>
                  </a:cubicBezTo>
                  <a:cubicBezTo>
                    <a:pt x="138303" y="23051"/>
                    <a:pt x="135132" y="24047"/>
                    <a:pt x="131998" y="25079"/>
                  </a:cubicBezTo>
                  <a:lnTo>
                    <a:pt x="130818" y="25485"/>
                  </a:lnTo>
                  <a:cubicBezTo>
                    <a:pt x="127795" y="26517"/>
                    <a:pt x="124845" y="27623"/>
                    <a:pt x="121895" y="28766"/>
                  </a:cubicBezTo>
                  <a:cubicBezTo>
                    <a:pt x="118946" y="29909"/>
                    <a:pt x="115001" y="31568"/>
                    <a:pt x="111645" y="33117"/>
                  </a:cubicBezTo>
                  <a:cubicBezTo>
                    <a:pt x="105193" y="36017"/>
                    <a:pt x="98913" y="39291"/>
                    <a:pt x="92841" y="42925"/>
                  </a:cubicBezTo>
                  <a:cubicBezTo>
                    <a:pt x="78054" y="51927"/>
                    <a:pt x="64507" y="62823"/>
                    <a:pt x="52541" y="75334"/>
                  </a:cubicBezTo>
                  <a:cubicBezTo>
                    <a:pt x="41542" y="86909"/>
                    <a:pt x="31539" y="99391"/>
                    <a:pt x="22639" y="112648"/>
                  </a:cubicBezTo>
                  <a:lnTo>
                    <a:pt x="86610" y="157372"/>
                  </a:lnTo>
                  <a:cubicBezTo>
                    <a:pt x="99238" y="138455"/>
                    <a:pt x="115539" y="122268"/>
                    <a:pt x="134542" y="109772"/>
                  </a:cubicBezTo>
                  <a:cubicBezTo>
                    <a:pt x="146385" y="102032"/>
                    <a:pt x="159467" y="96382"/>
                    <a:pt x="173220" y="93069"/>
                  </a:cubicBezTo>
                  <a:cubicBezTo>
                    <a:pt x="176870" y="92229"/>
                    <a:pt x="180561" y="91589"/>
                    <a:pt x="184281" y="91152"/>
                  </a:cubicBezTo>
                  <a:cubicBezTo>
                    <a:pt x="188245" y="90668"/>
                    <a:pt x="192234" y="90421"/>
                    <a:pt x="196227" y="90414"/>
                  </a:cubicBezTo>
                  <a:cubicBezTo>
                    <a:pt x="218829" y="90414"/>
                    <a:pt x="236785" y="96461"/>
                    <a:pt x="249137" y="108408"/>
                  </a:cubicBezTo>
                  <a:lnTo>
                    <a:pt x="239034" y="118989"/>
                  </a:lnTo>
                  <a:lnTo>
                    <a:pt x="239034" y="118989"/>
                  </a:lnTo>
                  <a:cubicBezTo>
                    <a:pt x="229374" y="109772"/>
                    <a:pt x="215031" y="105089"/>
                    <a:pt x="196338" y="105089"/>
                  </a:cubicBezTo>
                  <a:cubicBezTo>
                    <a:pt x="177165" y="105474"/>
                    <a:pt x="158508" y="111389"/>
                    <a:pt x="142617" y="122124"/>
                  </a:cubicBezTo>
                  <a:cubicBezTo>
                    <a:pt x="123245" y="134964"/>
                    <a:pt x="106922" y="151891"/>
                    <a:pt x="94795" y="171715"/>
                  </a:cubicBezTo>
                  <a:lnTo>
                    <a:pt x="90666" y="178204"/>
                  </a:lnTo>
                  <a:lnTo>
                    <a:pt x="2175" y="116519"/>
                  </a:lnTo>
                  <a:lnTo>
                    <a:pt x="6047" y="110546"/>
                  </a:lnTo>
                  <a:cubicBezTo>
                    <a:pt x="16412" y="94301"/>
                    <a:pt x="28315" y="79089"/>
                    <a:pt x="41590" y="65121"/>
                  </a:cubicBezTo>
                  <a:cubicBezTo>
                    <a:pt x="54462" y="51665"/>
                    <a:pt x="69039" y="39951"/>
                    <a:pt x="84951" y="30278"/>
                  </a:cubicBezTo>
                  <a:cubicBezTo>
                    <a:pt x="101318" y="20444"/>
                    <a:pt x="118960" y="12914"/>
                    <a:pt x="137381" y="7897"/>
                  </a:cubicBezTo>
                  <a:cubicBezTo>
                    <a:pt x="157557" y="2500"/>
                    <a:pt x="178367" y="-154"/>
                    <a:pt x="199251" y="7"/>
                  </a:cubicBezTo>
                  <a:cubicBezTo>
                    <a:pt x="253967" y="7"/>
                    <a:pt x="296885" y="13538"/>
                    <a:pt x="326787" y="40270"/>
                  </a:cubicBezTo>
                  <a:cubicBezTo>
                    <a:pt x="356690" y="67001"/>
                    <a:pt x="372544" y="104167"/>
                    <a:pt x="372544" y="149998"/>
                  </a:cubicBezTo>
                  <a:cubicBezTo>
                    <a:pt x="372581" y="163859"/>
                    <a:pt x="371350" y="177695"/>
                    <a:pt x="368857" y="191330"/>
                  </a:cubicBezTo>
                  <a:cubicBezTo>
                    <a:pt x="365989" y="205950"/>
                    <a:pt x="360521" y="219939"/>
                    <a:pt x="352708" y="232626"/>
                  </a:cubicBezTo>
                  <a:cubicBezTo>
                    <a:pt x="343136" y="247964"/>
                    <a:pt x="331540" y="261942"/>
                    <a:pt x="318233" y="274179"/>
                  </a:cubicBezTo>
                  <a:cubicBezTo>
                    <a:pt x="300318" y="290587"/>
                    <a:pt x="280916" y="305287"/>
                    <a:pt x="260272" y="318093"/>
                  </a:cubicBezTo>
                  <a:cubicBezTo>
                    <a:pt x="230429" y="336204"/>
                    <a:pt x="201883" y="356372"/>
                    <a:pt x="174842" y="378450"/>
                  </a:cubicBezTo>
                  <a:cubicBezTo>
                    <a:pt x="158693" y="391872"/>
                    <a:pt x="148811" y="404076"/>
                    <a:pt x="144792" y="414805"/>
                  </a:cubicBezTo>
                  <a:close/>
                  <a:moveTo>
                    <a:pt x="186051" y="500346"/>
                  </a:moveTo>
                  <a:lnTo>
                    <a:pt x="14601" y="500346"/>
                  </a:lnTo>
                  <a:lnTo>
                    <a:pt x="14601" y="496991"/>
                  </a:lnTo>
                  <a:cubicBezTo>
                    <a:pt x="14616" y="479562"/>
                    <a:pt x="16158" y="462162"/>
                    <a:pt x="19210" y="445003"/>
                  </a:cubicBezTo>
                  <a:cubicBezTo>
                    <a:pt x="22644" y="426888"/>
                    <a:pt x="29207" y="409507"/>
                    <a:pt x="38604" y="393641"/>
                  </a:cubicBezTo>
                  <a:cubicBezTo>
                    <a:pt x="43532" y="385179"/>
                    <a:pt x="49026" y="377064"/>
                    <a:pt x="55048" y="369343"/>
                  </a:cubicBezTo>
                  <a:lnTo>
                    <a:pt x="55048" y="369343"/>
                  </a:lnTo>
                  <a:cubicBezTo>
                    <a:pt x="63369" y="358632"/>
                    <a:pt x="72333" y="348438"/>
                    <a:pt x="81890" y="338814"/>
                  </a:cubicBezTo>
                  <a:lnTo>
                    <a:pt x="71898" y="328859"/>
                  </a:lnTo>
                  <a:lnTo>
                    <a:pt x="71419" y="328417"/>
                  </a:lnTo>
                  <a:cubicBezTo>
                    <a:pt x="53848" y="345687"/>
                    <a:pt x="38569" y="365140"/>
                    <a:pt x="25957" y="386304"/>
                  </a:cubicBezTo>
                  <a:cubicBezTo>
                    <a:pt x="15716" y="403655"/>
                    <a:pt x="8567" y="422659"/>
                    <a:pt x="4830" y="442458"/>
                  </a:cubicBezTo>
                  <a:cubicBezTo>
                    <a:pt x="1630" y="460459"/>
                    <a:pt x="14" y="478706"/>
                    <a:pt x="0" y="496991"/>
                  </a:cubicBezTo>
                  <a:lnTo>
                    <a:pt x="0" y="515094"/>
                  </a:lnTo>
                  <a:lnTo>
                    <a:pt x="368378" y="515094"/>
                  </a:lnTo>
                  <a:lnTo>
                    <a:pt x="368378" y="500346"/>
                  </a:lnTo>
                  <a:close/>
                </a:path>
              </a:pathLst>
            </a:custGeom>
            <a:solidFill>
              <a:schemeClr val="tx1"/>
            </a:solidFill>
            <a:ln w="3687" cap="flat">
              <a:noFill/>
              <a:prstDash val="solid"/>
              <a:miter/>
            </a:ln>
          </p:spPr>
          <p:txBody>
            <a:bodyPr rtlCol="0" anchor="ctr"/>
            <a:lstStyle/>
            <a:p>
              <a:endParaRPr lang="en-US" sz="2099"/>
            </a:p>
          </p:txBody>
        </p:sp>
      </p:grpSp>
      <p:sp>
        <p:nvSpPr>
          <p:cNvPr id="9" name="TextBox 8">
            <a:extLst>
              <a:ext uri="{FF2B5EF4-FFF2-40B4-BE49-F238E27FC236}">
                <a16:creationId xmlns:a16="http://schemas.microsoft.com/office/drawing/2014/main" id="{B80DF5DA-D12D-47F9-BFFA-B2C1E506E60E}"/>
              </a:ext>
            </a:extLst>
          </p:cNvPr>
          <p:cNvSpPr txBox="1"/>
          <p:nvPr/>
        </p:nvSpPr>
        <p:spPr>
          <a:xfrm>
            <a:off x="412189" y="2612271"/>
            <a:ext cx="2256839" cy="1477328"/>
          </a:xfrm>
          <a:prstGeom prst="rect">
            <a:avLst/>
          </a:prstGeom>
          <a:noFill/>
        </p:spPr>
        <p:txBody>
          <a:bodyPr wrap="square" lIns="0" tIns="0" rIns="0" bIns="0" rtlCol="0">
            <a:spAutoFit/>
          </a:bodyPr>
          <a:lstStyle/>
          <a:p>
            <a:pPr>
              <a:spcAft>
                <a:spcPts val="1200"/>
              </a:spcAft>
            </a:pPr>
            <a:r>
              <a:rPr lang="en-IN" sz="1600">
                <a:solidFill>
                  <a:schemeClr val="accent1"/>
                </a:solidFill>
                <a:latin typeface="72" panose="020B0503030000000003" pitchFamily="34" charset="0"/>
                <a:cs typeface="72" panose="020B0503030000000003" pitchFamily="34" charset="0"/>
              </a:rPr>
              <a:t>SAP Datasphere </a:t>
            </a:r>
            <a:r>
              <a:rPr lang="en-IN" sz="1600">
                <a:solidFill>
                  <a:srgbClr val="1F2328"/>
                </a:solidFill>
                <a:latin typeface="72" panose="020B0503030000000003" pitchFamily="34" charset="0"/>
                <a:cs typeface="72" panose="020B0503030000000003" pitchFamily="34" charset="0"/>
              </a:rPr>
              <a:t>Instance already available and configured with spaces and users to explore the provided data model</a:t>
            </a:r>
            <a:r>
              <a:rPr lang="en-US" sz="1600">
                <a:latin typeface="72" panose="020B0503030000000003" pitchFamily="34" charset="0"/>
                <a:cs typeface="72" panose="020B0503030000000003" pitchFamily="34" charset="0"/>
              </a:rPr>
              <a:t>.</a:t>
            </a:r>
          </a:p>
        </p:txBody>
      </p:sp>
      <p:grpSp>
        <p:nvGrpSpPr>
          <p:cNvPr id="13" name="Group 12" descr="Number 1">
            <a:extLst>
              <a:ext uri="{FF2B5EF4-FFF2-40B4-BE49-F238E27FC236}">
                <a16:creationId xmlns:a16="http://schemas.microsoft.com/office/drawing/2014/main" id="{9339958F-15BF-AE43-8648-4409EA823732}"/>
              </a:ext>
              <a:ext uri="{C183D7F6-B498-43B3-948B-1728B52AA6E4}">
                <adec:decorative xmlns:adec="http://schemas.microsoft.com/office/drawing/2017/decorative" val="0"/>
              </a:ext>
            </a:extLst>
          </p:cNvPr>
          <p:cNvGrpSpPr/>
          <p:nvPr/>
        </p:nvGrpSpPr>
        <p:grpSpPr>
          <a:xfrm>
            <a:off x="506782" y="1841466"/>
            <a:ext cx="283979" cy="505885"/>
            <a:chOff x="802684" y="1581510"/>
            <a:chExt cx="284053" cy="506017"/>
          </a:xfrm>
        </p:grpSpPr>
        <p:sp>
          <p:nvSpPr>
            <p:cNvPr id="14" name="Freeform 13">
              <a:extLst>
                <a:ext uri="{FF2B5EF4-FFF2-40B4-BE49-F238E27FC236}">
                  <a16:creationId xmlns:a16="http://schemas.microsoft.com/office/drawing/2014/main" id="{67FA0C35-253B-004B-A08A-01079EA1EFB3}"/>
                </a:ext>
              </a:extLst>
            </p:cNvPr>
            <p:cNvSpPr/>
            <p:nvPr/>
          </p:nvSpPr>
          <p:spPr>
            <a:xfrm>
              <a:off x="808767" y="1596185"/>
              <a:ext cx="263221" cy="476594"/>
            </a:xfrm>
            <a:custGeom>
              <a:avLst/>
              <a:gdLst>
                <a:gd name="connsiteX0" fmla="*/ 263222 w 263221"/>
                <a:gd name="connsiteY0" fmla="*/ 405802 h 476594"/>
                <a:gd name="connsiteX1" fmla="*/ 193167 w 263221"/>
                <a:gd name="connsiteY1" fmla="*/ 405802 h 476594"/>
                <a:gd name="connsiteX2" fmla="*/ 193167 w 263221"/>
                <a:gd name="connsiteY2" fmla="*/ 0 h 476594"/>
                <a:gd name="connsiteX3" fmla="*/ 94353 w 263221"/>
                <a:gd name="connsiteY3" fmla="*/ 0 h 476594"/>
                <a:gd name="connsiteX4" fmla="*/ 8702 w 263221"/>
                <a:gd name="connsiteY4" fmla="*/ 32373 h 476594"/>
                <a:gd name="connsiteX5" fmla="*/ 8702 w 263221"/>
                <a:gd name="connsiteY5" fmla="*/ 105267 h 476594"/>
                <a:gd name="connsiteX6" fmla="*/ 9255 w 263221"/>
                <a:gd name="connsiteY6" fmla="*/ 105267 h 476594"/>
                <a:gd name="connsiteX7" fmla="*/ 44761 w 263221"/>
                <a:gd name="connsiteY7" fmla="*/ 99220 h 476594"/>
                <a:gd name="connsiteX8" fmla="*/ 85319 w 263221"/>
                <a:gd name="connsiteY8" fmla="*/ 84140 h 476594"/>
                <a:gd name="connsiteX9" fmla="*/ 96012 w 263221"/>
                <a:gd name="connsiteY9" fmla="*/ 78720 h 476594"/>
                <a:gd name="connsiteX10" fmla="*/ 96012 w 263221"/>
                <a:gd name="connsiteY10" fmla="*/ 105267 h 476594"/>
                <a:gd name="connsiteX11" fmla="*/ 96012 w 263221"/>
                <a:gd name="connsiteY11" fmla="*/ 105267 h 476594"/>
                <a:gd name="connsiteX12" fmla="*/ 96012 w 263221"/>
                <a:gd name="connsiteY12" fmla="*/ 405802 h 476594"/>
                <a:gd name="connsiteX13" fmla="*/ 0 w 263221"/>
                <a:gd name="connsiteY13" fmla="*/ 405802 h 476594"/>
                <a:gd name="connsiteX14" fmla="*/ 0 w 263221"/>
                <a:gd name="connsiteY14" fmla="*/ 476594 h 476594"/>
                <a:gd name="connsiteX15" fmla="*/ 263222 w 263221"/>
                <a:gd name="connsiteY15" fmla="*/ 476594 h 47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221" h="476594">
                  <a:moveTo>
                    <a:pt x="263222" y="405802"/>
                  </a:moveTo>
                  <a:lnTo>
                    <a:pt x="193167" y="405802"/>
                  </a:lnTo>
                  <a:lnTo>
                    <a:pt x="193167" y="0"/>
                  </a:lnTo>
                  <a:lnTo>
                    <a:pt x="94353" y="0"/>
                  </a:lnTo>
                  <a:cubicBezTo>
                    <a:pt x="73410" y="19136"/>
                    <a:pt x="44651" y="30013"/>
                    <a:pt x="8702" y="32373"/>
                  </a:cubicBezTo>
                  <a:lnTo>
                    <a:pt x="8702" y="105267"/>
                  </a:lnTo>
                  <a:lnTo>
                    <a:pt x="9255" y="105267"/>
                  </a:lnTo>
                  <a:cubicBezTo>
                    <a:pt x="21264" y="104456"/>
                    <a:pt x="33161" y="102430"/>
                    <a:pt x="44761" y="99220"/>
                  </a:cubicBezTo>
                  <a:cubicBezTo>
                    <a:pt x="58747" y="95553"/>
                    <a:pt x="72333" y="90502"/>
                    <a:pt x="85319" y="84140"/>
                  </a:cubicBezTo>
                  <a:lnTo>
                    <a:pt x="96012" y="78720"/>
                  </a:lnTo>
                  <a:lnTo>
                    <a:pt x="96012" y="105267"/>
                  </a:lnTo>
                  <a:lnTo>
                    <a:pt x="96012" y="105267"/>
                  </a:lnTo>
                  <a:lnTo>
                    <a:pt x="96012" y="405802"/>
                  </a:lnTo>
                  <a:lnTo>
                    <a:pt x="0" y="405802"/>
                  </a:lnTo>
                  <a:lnTo>
                    <a:pt x="0" y="476594"/>
                  </a:lnTo>
                  <a:lnTo>
                    <a:pt x="263222" y="476594"/>
                  </a:lnTo>
                  <a:close/>
                </a:path>
              </a:pathLst>
            </a:custGeom>
            <a:solidFill>
              <a:srgbClr val="008FD3"/>
            </a:solidFill>
            <a:ln w="3687" cap="flat">
              <a:noFill/>
              <a:prstDash val="solid"/>
              <a:miter/>
            </a:ln>
          </p:spPr>
          <p:txBody>
            <a:bodyPr rtlCol="0" anchor="ctr"/>
            <a:lstStyle/>
            <a:p>
              <a:endParaRPr lang="en-US" sz="2099">
                <a:ln w="0"/>
                <a:solidFill>
                  <a:schemeClr val="accent1"/>
                </a:solidFill>
                <a:effectLst>
                  <a:outerShdw blurRad="38100" dist="25400" dir="5400000" algn="ctr" rotWithShape="0">
                    <a:srgbClr val="6E747A">
                      <a:alpha val="43000"/>
                    </a:srgbClr>
                  </a:outerShdw>
                </a:effectLst>
              </a:endParaRPr>
            </a:p>
          </p:txBody>
        </p:sp>
        <p:sp>
          <p:nvSpPr>
            <p:cNvPr id="15" name="Freeform 14">
              <a:extLst>
                <a:ext uri="{FF2B5EF4-FFF2-40B4-BE49-F238E27FC236}">
                  <a16:creationId xmlns:a16="http://schemas.microsoft.com/office/drawing/2014/main" id="{A7B186F1-6194-9541-9B9E-727DE504179F}"/>
                </a:ext>
              </a:extLst>
            </p:cNvPr>
            <p:cNvSpPr/>
            <p:nvPr/>
          </p:nvSpPr>
          <p:spPr>
            <a:xfrm>
              <a:off x="817432" y="1596185"/>
              <a:ext cx="184281" cy="105266"/>
            </a:xfrm>
            <a:custGeom>
              <a:avLst/>
              <a:gdLst>
                <a:gd name="connsiteX0" fmla="*/ 0 w 184281"/>
                <a:gd name="connsiteY0" fmla="*/ 32446 h 105266"/>
                <a:gd name="connsiteX1" fmla="*/ 0 w 184281"/>
                <a:gd name="connsiteY1" fmla="*/ 105267 h 105266"/>
                <a:gd name="connsiteX2" fmla="*/ 553 w 184281"/>
                <a:gd name="connsiteY2" fmla="*/ 105267 h 105266"/>
                <a:gd name="connsiteX3" fmla="*/ 36060 w 184281"/>
                <a:gd name="connsiteY3" fmla="*/ 99220 h 105266"/>
                <a:gd name="connsiteX4" fmla="*/ 76618 w 184281"/>
                <a:gd name="connsiteY4" fmla="*/ 84140 h 105266"/>
                <a:gd name="connsiteX5" fmla="*/ 87310 w 184281"/>
                <a:gd name="connsiteY5" fmla="*/ 78720 h 105266"/>
                <a:gd name="connsiteX6" fmla="*/ 87310 w 184281"/>
                <a:gd name="connsiteY6" fmla="*/ 105267 h 105266"/>
                <a:gd name="connsiteX7" fmla="*/ 184281 w 184281"/>
                <a:gd name="connsiteY7" fmla="*/ 105267 h 105266"/>
                <a:gd name="connsiteX8" fmla="*/ 184281 w 184281"/>
                <a:gd name="connsiteY8" fmla="*/ 0 h 105266"/>
                <a:gd name="connsiteX9" fmla="*/ 85467 w 184281"/>
                <a:gd name="connsiteY9" fmla="*/ 0 h 105266"/>
                <a:gd name="connsiteX10" fmla="*/ 0 w 184281"/>
                <a:gd name="connsiteY10" fmla="*/ 32446 h 10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281" h="105266">
                  <a:moveTo>
                    <a:pt x="0" y="32446"/>
                  </a:moveTo>
                  <a:lnTo>
                    <a:pt x="0" y="105267"/>
                  </a:lnTo>
                  <a:lnTo>
                    <a:pt x="553" y="105267"/>
                  </a:lnTo>
                  <a:cubicBezTo>
                    <a:pt x="12563" y="104456"/>
                    <a:pt x="24459" y="102430"/>
                    <a:pt x="36060" y="99220"/>
                  </a:cubicBezTo>
                  <a:cubicBezTo>
                    <a:pt x="50045" y="95553"/>
                    <a:pt x="63632" y="90502"/>
                    <a:pt x="76618" y="84140"/>
                  </a:cubicBezTo>
                  <a:lnTo>
                    <a:pt x="87310" y="78720"/>
                  </a:lnTo>
                  <a:lnTo>
                    <a:pt x="87310" y="105267"/>
                  </a:lnTo>
                  <a:lnTo>
                    <a:pt x="184281" y="105267"/>
                  </a:lnTo>
                  <a:lnTo>
                    <a:pt x="184281" y="0"/>
                  </a:lnTo>
                  <a:lnTo>
                    <a:pt x="85467" y="0"/>
                  </a:lnTo>
                  <a:cubicBezTo>
                    <a:pt x="64709" y="19210"/>
                    <a:pt x="35949" y="30087"/>
                    <a:pt x="0" y="32446"/>
                  </a:cubicBezTo>
                  <a:close/>
                </a:path>
              </a:pathLst>
            </a:custGeom>
            <a:solidFill>
              <a:srgbClr val="F0AB00"/>
            </a:solidFill>
            <a:ln w="3687" cap="flat">
              <a:noFill/>
              <a:prstDash val="solid"/>
              <a:miter/>
            </a:ln>
          </p:spPr>
          <p:txBody>
            <a:bodyPr rtlCol="0" anchor="ctr"/>
            <a:lstStyle/>
            <a:p>
              <a:endParaRPr lang="en-US" sz="2099">
                <a:ln w="0"/>
                <a:solidFill>
                  <a:schemeClr val="accent1"/>
                </a:solidFill>
                <a:effectLst>
                  <a:outerShdw blurRad="38100" dist="25400" dir="5400000" algn="ctr" rotWithShape="0">
                    <a:srgbClr val="6E747A">
                      <a:alpha val="43000"/>
                    </a:srgbClr>
                  </a:outerShdw>
                </a:effectLst>
              </a:endParaRPr>
            </a:p>
          </p:txBody>
        </p:sp>
        <p:sp>
          <p:nvSpPr>
            <p:cNvPr id="16" name="Freeform 15">
              <a:extLst>
                <a:ext uri="{FF2B5EF4-FFF2-40B4-BE49-F238E27FC236}">
                  <a16:creationId xmlns:a16="http://schemas.microsoft.com/office/drawing/2014/main" id="{C5D2D869-9A9B-CD4E-A0E3-3F86BB1FA869}"/>
                </a:ext>
              </a:extLst>
            </p:cNvPr>
            <p:cNvSpPr/>
            <p:nvPr/>
          </p:nvSpPr>
          <p:spPr>
            <a:xfrm>
              <a:off x="904927" y="1701451"/>
              <a:ext cx="96970" cy="130043"/>
            </a:xfrm>
            <a:custGeom>
              <a:avLst/>
              <a:gdLst>
                <a:gd name="connsiteX0" fmla="*/ 0 w 96970"/>
                <a:gd name="connsiteY0" fmla="*/ 0 h 130043"/>
                <a:gd name="connsiteX1" fmla="*/ 96971 w 96970"/>
                <a:gd name="connsiteY1" fmla="*/ 0 h 130043"/>
                <a:gd name="connsiteX2" fmla="*/ 96971 w 96970"/>
                <a:gd name="connsiteY2" fmla="*/ 130044 h 130043"/>
                <a:gd name="connsiteX3" fmla="*/ 0 w 96970"/>
                <a:gd name="connsiteY3" fmla="*/ 130044 h 130043"/>
              </a:gdLst>
              <a:ahLst/>
              <a:cxnLst>
                <a:cxn ang="0">
                  <a:pos x="connsiteX0" y="connsiteY0"/>
                </a:cxn>
                <a:cxn ang="0">
                  <a:pos x="connsiteX1" y="connsiteY1"/>
                </a:cxn>
                <a:cxn ang="0">
                  <a:pos x="connsiteX2" y="connsiteY2"/>
                </a:cxn>
                <a:cxn ang="0">
                  <a:pos x="connsiteX3" y="connsiteY3"/>
                </a:cxn>
              </a:cxnLst>
              <a:rect l="l" t="t" r="r" b="b"/>
              <a:pathLst>
                <a:path w="96970" h="130043">
                  <a:moveTo>
                    <a:pt x="0" y="0"/>
                  </a:moveTo>
                  <a:lnTo>
                    <a:pt x="96971" y="0"/>
                  </a:lnTo>
                  <a:lnTo>
                    <a:pt x="96971" y="130044"/>
                  </a:lnTo>
                  <a:lnTo>
                    <a:pt x="0" y="130044"/>
                  </a:lnTo>
                  <a:close/>
                </a:path>
              </a:pathLst>
            </a:custGeom>
            <a:solidFill>
              <a:srgbClr val="F0AB00">
                <a:alpha val="70000"/>
              </a:srgbClr>
            </a:solidFill>
            <a:ln w="3687" cap="flat">
              <a:noFill/>
              <a:prstDash val="solid"/>
              <a:miter/>
            </a:ln>
          </p:spPr>
          <p:txBody>
            <a:bodyPr rtlCol="0" anchor="ctr"/>
            <a:lstStyle/>
            <a:p>
              <a:endParaRPr lang="en-US" sz="2099">
                <a:ln w="0"/>
                <a:solidFill>
                  <a:schemeClr val="accent1"/>
                </a:solidFill>
                <a:effectLst>
                  <a:outerShdw blurRad="38100" dist="25400" dir="5400000" algn="ctr" rotWithShape="0">
                    <a:srgbClr val="6E747A">
                      <a:alpha val="43000"/>
                    </a:srgbClr>
                  </a:outerShdw>
                </a:effectLst>
              </a:endParaRPr>
            </a:p>
          </p:txBody>
        </p:sp>
        <p:sp>
          <p:nvSpPr>
            <p:cNvPr id="17" name="Freeform 16">
              <a:extLst>
                <a:ext uri="{FF2B5EF4-FFF2-40B4-BE49-F238E27FC236}">
                  <a16:creationId xmlns:a16="http://schemas.microsoft.com/office/drawing/2014/main" id="{BEBFAA7D-6613-524F-B842-9586284249CA}"/>
                </a:ext>
              </a:extLst>
            </p:cNvPr>
            <p:cNvSpPr/>
            <p:nvPr/>
          </p:nvSpPr>
          <p:spPr>
            <a:xfrm>
              <a:off x="904927" y="1831495"/>
              <a:ext cx="96970" cy="130043"/>
            </a:xfrm>
            <a:custGeom>
              <a:avLst/>
              <a:gdLst>
                <a:gd name="connsiteX0" fmla="*/ 0 w 96970"/>
                <a:gd name="connsiteY0" fmla="*/ 0 h 130043"/>
                <a:gd name="connsiteX1" fmla="*/ 96971 w 96970"/>
                <a:gd name="connsiteY1" fmla="*/ 0 h 130043"/>
                <a:gd name="connsiteX2" fmla="*/ 96971 w 96970"/>
                <a:gd name="connsiteY2" fmla="*/ 130044 h 130043"/>
                <a:gd name="connsiteX3" fmla="*/ 0 w 96970"/>
                <a:gd name="connsiteY3" fmla="*/ 130044 h 130043"/>
              </a:gdLst>
              <a:ahLst/>
              <a:cxnLst>
                <a:cxn ang="0">
                  <a:pos x="connsiteX0" y="connsiteY0"/>
                </a:cxn>
                <a:cxn ang="0">
                  <a:pos x="connsiteX1" y="connsiteY1"/>
                </a:cxn>
                <a:cxn ang="0">
                  <a:pos x="connsiteX2" y="connsiteY2"/>
                </a:cxn>
                <a:cxn ang="0">
                  <a:pos x="connsiteX3" y="connsiteY3"/>
                </a:cxn>
              </a:cxnLst>
              <a:rect l="l" t="t" r="r" b="b"/>
              <a:pathLst>
                <a:path w="96970" h="130043">
                  <a:moveTo>
                    <a:pt x="0" y="0"/>
                  </a:moveTo>
                  <a:lnTo>
                    <a:pt x="96971" y="0"/>
                  </a:lnTo>
                  <a:lnTo>
                    <a:pt x="96971" y="130044"/>
                  </a:lnTo>
                  <a:lnTo>
                    <a:pt x="0" y="130044"/>
                  </a:lnTo>
                  <a:close/>
                </a:path>
              </a:pathLst>
            </a:custGeom>
            <a:solidFill>
              <a:srgbClr val="F0AB00">
                <a:alpha val="40000"/>
              </a:srgbClr>
            </a:solidFill>
            <a:ln w="3687" cap="flat">
              <a:noFill/>
              <a:prstDash val="solid"/>
              <a:miter/>
            </a:ln>
          </p:spPr>
          <p:txBody>
            <a:bodyPr rtlCol="0" anchor="ctr"/>
            <a:lstStyle/>
            <a:p>
              <a:endParaRPr lang="en-US" sz="2099">
                <a:ln w="0"/>
                <a:solidFill>
                  <a:schemeClr val="accent1"/>
                </a:solidFill>
                <a:effectLst>
                  <a:outerShdw blurRad="38100" dist="25400" dir="5400000" algn="ctr" rotWithShape="0">
                    <a:srgbClr val="6E747A">
                      <a:alpha val="43000"/>
                    </a:srgbClr>
                  </a:outerShdw>
                </a:effectLst>
              </a:endParaRPr>
            </a:p>
          </p:txBody>
        </p:sp>
        <p:sp>
          <p:nvSpPr>
            <p:cNvPr id="18" name="Freeform 17">
              <a:extLst>
                <a:ext uri="{FF2B5EF4-FFF2-40B4-BE49-F238E27FC236}">
                  <a16:creationId xmlns:a16="http://schemas.microsoft.com/office/drawing/2014/main" id="{C8C41A08-4BAA-7E42-94BA-0ED2A0B22E1D}"/>
                </a:ext>
              </a:extLst>
            </p:cNvPr>
            <p:cNvSpPr/>
            <p:nvPr/>
          </p:nvSpPr>
          <p:spPr>
            <a:xfrm>
              <a:off x="802684" y="1581510"/>
              <a:ext cx="284053" cy="506017"/>
            </a:xfrm>
            <a:custGeom>
              <a:avLst/>
              <a:gdLst>
                <a:gd name="connsiteX0" fmla="*/ 102243 w 284053"/>
                <a:gd name="connsiteY0" fmla="*/ 420477 h 506017"/>
                <a:gd name="connsiteX1" fmla="*/ 6084 w 284053"/>
                <a:gd name="connsiteY1" fmla="*/ 420477 h 506017"/>
                <a:gd name="connsiteX2" fmla="*/ 6084 w 284053"/>
                <a:gd name="connsiteY2" fmla="*/ 405728 h 506017"/>
                <a:gd name="connsiteX3" fmla="*/ 87495 w 284053"/>
                <a:gd name="connsiteY3" fmla="*/ 405728 h 506017"/>
                <a:gd name="connsiteX4" fmla="*/ 87495 w 284053"/>
                <a:gd name="connsiteY4" fmla="*/ 116918 h 506017"/>
                <a:gd name="connsiteX5" fmla="*/ 54680 w 284053"/>
                <a:gd name="connsiteY5" fmla="*/ 127979 h 506017"/>
                <a:gd name="connsiteX6" fmla="*/ 7374 w 284053"/>
                <a:gd name="connsiteY6" fmla="*/ 134800 h 506017"/>
                <a:gd name="connsiteX7" fmla="*/ 0 w 284053"/>
                <a:gd name="connsiteY7" fmla="*/ 134800 h 506017"/>
                <a:gd name="connsiteX8" fmla="*/ 0 w 284053"/>
                <a:gd name="connsiteY8" fmla="*/ 33110 h 506017"/>
                <a:gd name="connsiteX9" fmla="*/ 7042 w 284053"/>
                <a:gd name="connsiteY9" fmla="*/ 32705 h 506017"/>
                <a:gd name="connsiteX10" fmla="*/ 92251 w 284053"/>
                <a:gd name="connsiteY10" fmla="*/ 2065 h 506017"/>
                <a:gd name="connsiteX11" fmla="*/ 94390 w 284053"/>
                <a:gd name="connsiteY11" fmla="*/ 0 h 506017"/>
                <a:gd name="connsiteX12" fmla="*/ 199140 w 284053"/>
                <a:gd name="connsiteY12" fmla="*/ 0 h 506017"/>
                <a:gd name="connsiteX13" fmla="*/ 199140 w 284053"/>
                <a:gd name="connsiteY13" fmla="*/ 14748 h 506017"/>
                <a:gd name="connsiteX14" fmla="*/ 100326 w 284053"/>
                <a:gd name="connsiteY14" fmla="*/ 14748 h 506017"/>
                <a:gd name="connsiteX15" fmla="*/ 14675 w 284053"/>
                <a:gd name="connsiteY15" fmla="*/ 47121 h 506017"/>
                <a:gd name="connsiteX16" fmla="*/ 14675 w 284053"/>
                <a:gd name="connsiteY16" fmla="*/ 120015 h 506017"/>
                <a:gd name="connsiteX17" fmla="*/ 15228 w 284053"/>
                <a:gd name="connsiteY17" fmla="*/ 120015 h 506017"/>
                <a:gd name="connsiteX18" fmla="*/ 50734 w 284053"/>
                <a:gd name="connsiteY18" fmla="*/ 113968 h 506017"/>
                <a:gd name="connsiteX19" fmla="*/ 91293 w 284053"/>
                <a:gd name="connsiteY19" fmla="*/ 98888 h 506017"/>
                <a:gd name="connsiteX20" fmla="*/ 101985 w 284053"/>
                <a:gd name="connsiteY20" fmla="*/ 93468 h 506017"/>
                <a:gd name="connsiteX21" fmla="*/ 101985 w 284053"/>
                <a:gd name="connsiteY21" fmla="*/ 120015 h 506017"/>
                <a:gd name="connsiteX22" fmla="*/ 101985 w 284053"/>
                <a:gd name="connsiteY22" fmla="*/ 120015 h 506017"/>
                <a:gd name="connsiteX23" fmla="*/ 101985 w 284053"/>
                <a:gd name="connsiteY23" fmla="*/ 420550 h 506017"/>
                <a:gd name="connsiteX24" fmla="*/ 199214 w 284053"/>
                <a:gd name="connsiteY24" fmla="*/ 405728 h 506017"/>
                <a:gd name="connsiteX25" fmla="*/ 199214 w 284053"/>
                <a:gd name="connsiteY25" fmla="*/ 420477 h 506017"/>
                <a:gd name="connsiteX26" fmla="*/ 269269 w 284053"/>
                <a:gd name="connsiteY26" fmla="*/ 420477 h 506017"/>
                <a:gd name="connsiteX27" fmla="*/ 269269 w 284053"/>
                <a:gd name="connsiteY27" fmla="*/ 491269 h 506017"/>
                <a:gd name="connsiteX28" fmla="*/ 6084 w 284053"/>
                <a:gd name="connsiteY28" fmla="*/ 491269 h 506017"/>
                <a:gd name="connsiteX29" fmla="*/ 6084 w 284053"/>
                <a:gd name="connsiteY29" fmla="*/ 506017 h 506017"/>
                <a:gd name="connsiteX30" fmla="*/ 284054 w 284053"/>
                <a:gd name="connsiteY30" fmla="*/ 506017 h 506017"/>
                <a:gd name="connsiteX31" fmla="*/ 284054 w 284053"/>
                <a:gd name="connsiteY31" fmla="*/ 405728 h 50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4053" h="506017">
                  <a:moveTo>
                    <a:pt x="102243" y="420477"/>
                  </a:moveTo>
                  <a:lnTo>
                    <a:pt x="6084" y="420477"/>
                  </a:lnTo>
                  <a:lnTo>
                    <a:pt x="6084" y="405728"/>
                  </a:lnTo>
                  <a:lnTo>
                    <a:pt x="87495" y="405728"/>
                  </a:lnTo>
                  <a:lnTo>
                    <a:pt x="87495" y="116918"/>
                  </a:lnTo>
                  <a:cubicBezTo>
                    <a:pt x="76824" y="121352"/>
                    <a:pt x="65859" y="125048"/>
                    <a:pt x="54680" y="127979"/>
                  </a:cubicBezTo>
                  <a:cubicBezTo>
                    <a:pt x="39279" y="132320"/>
                    <a:pt x="23374" y="134613"/>
                    <a:pt x="7374" y="134800"/>
                  </a:cubicBezTo>
                  <a:lnTo>
                    <a:pt x="0" y="134800"/>
                  </a:lnTo>
                  <a:lnTo>
                    <a:pt x="0" y="33110"/>
                  </a:lnTo>
                  <a:lnTo>
                    <a:pt x="7042" y="32705"/>
                  </a:lnTo>
                  <a:cubicBezTo>
                    <a:pt x="43913" y="31488"/>
                    <a:pt x="72525" y="21164"/>
                    <a:pt x="92251" y="2065"/>
                  </a:cubicBezTo>
                  <a:lnTo>
                    <a:pt x="94390" y="0"/>
                  </a:lnTo>
                  <a:lnTo>
                    <a:pt x="199140" y="0"/>
                  </a:lnTo>
                  <a:lnTo>
                    <a:pt x="199140" y="14748"/>
                  </a:lnTo>
                  <a:lnTo>
                    <a:pt x="100326" y="14748"/>
                  </a:lnTo>
                  <a:cubicBezTo>
                    <a:pt x="79383" y="33884"/>
                    <a:pt x="50624" y="44761"/>
                    <a:pt x="14675" y="47121"/>
                  </a:cubicBezTo>
                  <a:lnTo>
                    <a:pt x="14675" y="120015"/>
                  </a:lnTo>
                  <a:lnTo>
                    <a:pt x="15228" y="120015"/>
                  </a:lnTo>
                  <a:cubicBezTo>
                    <a:pt x="27237" y="119204"/>
                    <a:pt x="39134" y="117178"/>
                    <a:pt x="50734" y="113968"/>
                  </a:cubicBezTo>
                  <a:cubicBezTo>
                    <a:pt x="64720" y="110302"/>
                    <a:pt x="78307" y="105250"/>
                    <a:pt x="91293" y="98888"/>
                  </a:cubicBezTo>
                  <a:lnTo>
                    <a:pt x="101985" y="93468"/>
                  </a:lnTo>
                  <a:lnTo>
                    <a:pt x="101985" y="120015"/>
                  </a:lnTo>
                  <a:lnTo>
                    <a:pt x="101985" y="120015"/>
                  </a:lnTo>
                  <a:lnTo>
                    <a:pt x="101985" y="420550"/>
                  </a:lnTo>
                  <a:close/>
                  <a:moveTo>
                    <a:pt x="199214" y="405728"/>
                  </a:moveTo>
                  <a:lnTo>
                    <a:pt x="199214" y="420477"/>
                  </a:lnTo>
                  <a:lnTo>
                    <a:pt x="269269" y="420477"/>
                  </a:lnTo>
                  <a:lnTo>
                    <a:pt x="269269" y="491269"/>
                  </a:lnTo>
                  <a:lnTo>
                    <a:pt x="6084" y="491269"/>
                  </a:lnTo>
                  <a:lnTo>
                    <a:pt x="6084" y="506017"/>
                  </a:lnTo>
                  <a:lnTo>
                    <a:pt x="284054" y="506017"/>
                  </a:lnTo>
                  <a:lnTo>
                    <a:pt x="284054" y="405728"/>
                  </a:lnTo>
                  <a:close/>
                </a:path>
              </a:pathLst>
            </a:custGeom>
            <a:solidFill>
              <a:schemeClr val="tx1"/>
            </a:solidFill>
            <a:ln w="3687" cap="flat">
              <a:noFill/>
              <a:prstDash val="solid"/>
              <a:miter/>
            </a:ln>
          </p:spPr>
          <p:txBody>
            <a:bodyPr rtlCol="0" anchor="ctr"/>
            <a:lstStyle/>
            <a:p>
              <a:endParaRPr lang="en-US" sz="2099">
                <a:ln w="0"/>
                <a:solidFill>
                  <a:schemeClr val="accent1"/>
                </a:solidFill>
                <a:effectLst>
                  <a:outerShdw blurRad="38100" dist="25400" dir="5400000" algn="ctr" rotWithShape="0">
                    <a:srgbClr val="6E747A">
                      <a:alpha val="43000"/>
                    </a:srgbClr>
                  </a:outerShdw>
                </a:effectLst>
              </a:endParaRPr>
            </a:p>
          </p:txBody>
        </p:sp>
      </p:grpSp>
      <p:sp>
        <p:nvSpPr>
          <p:cNvPr id="5" name="Title 3">
            <a:extLst>
              <a:ext uri="{FF2B5EF4-FFF2-40B4-BE49-F238E27FC236}">
                <a16:creationId xmlns:a16="http://schemas.microsoft.com/office/drawing/2014/main" id="{C4EFFBEF-67CC-D51C-D378-E65F99AD43E4}"/>
              </a:ext>
            </a:extLst>
          </p:cNvPr>
          <p:cNvSpPr txBox="1">
            <a:spLocks/>
          </p:cNvSpPr>
          <p:nvPr/>
        </p:nvSpPr>
        <p:spPr>
          <a:xfrm>
            <a:off x="339032" y="428405"/>
            <a:ext cx="11017250" cy="554038"/>
          </a:xfrm>
          <a:prstGeom prst="rect">
            <a:avLst/>
          </a:prstGeom>
        </p:spPr>
        <p:txBody>
          <a:bodyPr vert="horz" wrap="square" lIns="0" tIns="0" rIns="0" bIns="0" rtlCol="0" anchor="t">
            <a:spAutoFit/>
          </a:bodyPr>
          <a:lstStyle>
            <a:lvl1pPr algn="l" defTabSz="931863" rtl="0" eaLnBrk="1" fontAlgn="base" hangingPunct="1">
              <a:spcBef>
                <a:spcPct val="0"/>
              </a:spcBef>
              <a:spcAft>
                <a:spcPct val="0"/>
              </a:spcAft>
              <a:defRPr lang="en-US" sz="3600" b="0" i="0" kern="1200" spc="-50" dirty="0">
                <a:ln w="3175">
                  <a:noFill/>
                </a:ln>
                <a:solidFill>
                  <a:schemeClr val="tx1"/>
                </a:solidFill>
                <a:latin typeface="72" panose="020B0503030000000003" pitchFamily="34" charset="0"/>
                <a:ea typeface="+mn-ea"/>
                <a:cs typeface="72" panose="020B05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a:lstStyle>
          <a:p>
            <a:r>
              <a:rPr lang="en-IN" b="1">
                <a:solidFill>
                  <a:srgbClr val="470CED"/>
                </a:solidFill>
              </a:rPr>
              <a:t>Existing Setup &amp; Jumpstart</a:t>
            </a:r>
          </a:p>
        </p:txBody>
      </p:sp>
    </p:spTree>
    <p:custDataLst>
      <p:custData r:id="rId1"/>
      <p:custData r:id="rId2"/>
    </p:custDataLst>
    <p:extLst>
      <p:ext uri="{BB962C8B-B14F-4D97-AF65-F5344CB8AC3E}">
        <p14:creationId xmlns:p14="http://schemas.microsoft.com/office/powerpoint/2010/main" val="2080565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4D2AFE6-6B00-4D2D-BBA0-4CC74F3CC3F1}"/>
              </a:ext>
            </a:extLst>
          </p:cNvPr>
          <p:cNvSpPr>
            <a:spLocks noGrp="1"/>
          </p:cNvSpPr>
          <p:nvPr>
            <p:ph type="title"/>
          </p:nvPr>
        </p:nvSpPr>
        <p:spPr/>
        <p:txBody>
          <a:bodyPr/>
          <a:lstStyle/>
          <a:p>
            <a:pPr algn="l"/>
            <a:r>
              <a:rPr lang="en-IN" b="1" i="0">
                <a:solidFill>
                  <a:srgbClr val="1F2328"/>
                </a:solidFill>
                <a:effectLst/>
              </a:rPr>
              <a:t>Import</a:t>
            </a:r>
            <a:r>
              <a:rPr lang="en-IN">
                <a:solidFill>
                  <a:srgbClr val="1F2328"/>
                </a:solidFill>
              </a:rPr>
              <a:t>ant Link</a:t>
            </a:r>
            <a:endParaRPr lang="en-IN" b="1" i="0">
              <a:solidFill>
                <a:srgbClr val="1F2328"/>
              </a:solidFill>
              <a:effectLst/>
            </a:endParaRPr>
          </a:p>
        </p:txBody>
      </p:sp>
      <p:sp>
        <p:nvSpPr>
          <p:cNvPr id="3" name="Content Placeholder 4">
            <a:extLst>
              <a:ext uri="{FF2B5EF4-FFF2-40B4-BE49-F238E27FC236}">
                <a16:creationId xmlns:a16="http://schemas.microsoft.com/office/drawing/2014/main" id="{9146ACE8-FE45-52FF-4241-A69125C7DB8E}"/>
              </a:ext>
            </a:extLst>
          </p:cNvPr>
          <p:cNvSpPr txBox="1">
            <a:spLocks/>
          </p:cNvSpPr>
          <p:nvPr/>
        </p:nvSpPr>
        <p:spPr>
          <a:xfrm>
            <a:off x="584200" y="1435100"/>
            <a:ext cx="5211763" cy="1612749"/>
          </a:xfrm>
          <a:prstGeom prst="rect">
            <a:avLst/>
          </a:prstGeom>
        </p:spPr>
        <p:txBody>
          <a:bodyPr/>
          <a:lst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b="0" i="0" kern="1200">
                <a:solidFill>
                  <a:schemeClr val="tx1"/>
                </a:solidFill>
                <a:latin typeface="72" panose="020B0503030000000003"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b="0" i="0" kern="1200">
                <a:solidFill>
                  <a:schemeClr val="tx1"/>
                </a:solidFill>
                <a:latin typeface="72" panose="020B0503030000000003"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b="0" i="0" kern="1200">
                <a:solidFill>
                  <a:schemeClr val="tx1"/>
                </a:solidFill>
                <a:latin typeface="72" panose="020B0503030000000003"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b="0" i="0" kern="1200">
                <a:solidFill>
                  <a:schemeClr val="tx1"/>
                </a:solidFill>
                <a:latin typeface="72" panose="020B0503030000000003"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b="0" i="0" kern="1200">
                <a:solidFill>
                  <a:schemeClr val="tx1"/>
                </a:solidFill>
                <a:latin typeface="72" panose="020B0503030000000003"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a:hlinkClick r:id="rId3"/>
              </a:rPr>
              <a:t>Discovery center mission</a:t>
            </a:r>
            <a:endParaRPr lang="en-US" altLang="en-US"/>
          </a:p>
          <a:p>
            <a:r>
              <a:rPr lang="en-US" altLang="en-US">
                <a:hlinkClick r:id="rId4"/>
              </a:rPr>
              <a:t>Blogpost</a:t>
            </a:r>
            <a:endParaRPr lang="en-US" altLang="en-US"/>
          </a:p>
        </p:txBody>
      </p:sp>
    </p:spTree>
  </p:cSld>
  <p:clrMapOvr>
    <a:masterClrMapping/>
  </p:clrMapOvr>
  <p:transition>
    <p:fade/>
  </p:transition>
</p:sld>
</file>

<file path=ppt/theme/theme1.xml><?xml version="1.0" encoding="utf-8"?>
<a:theme xmlns:a="http://schemas.openxmlformats.org/drawingml/2006/main" name="White Template">
  <a:themeElements>
    <a:clrScheme name="TE23">
      <a:dk1>
        <a:srgbClr val="000000"/>
      </a:dk1>
      <a:lt1>
        <a:srgbClr val="FFFFFF"/>
      </a:lt1>
      <a:dk2>
        <a:srgbClr val="5B738B"/>
      </a:dk2>
      <a:lt2>
        <a:srgbClr val="D5DADD"/>
      </a:lt2>
      <a:accent1>
        <a:srgbClr val="470CED"/>
      </a:accent1>
      <a:accent2>
        <a:srgbClr val="2CE0BF"/>
      </a:accent2>
      <a:accent3>
        <a:srgbClr val="EBF8FF"/>
      </a:accent3>
      <a:accent4>
        <a:srgbClr val="F1ECFF"/>
      </a:accent4>
      <a:accent5>
        <a:srgbClr val="DAFDF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chemeClr val="bg1"/>
                </a:gs>
                <a:gs pos="100000">
                  <a:schemeClr val="bg1"/>
                </a:gs>
              </a:gsLst>
              <a:lin ang="5400000" scaled="1"/>
            </a:gradFill>
            <a:latin typeface="72" panose="020B0503030000000003"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panose="020B0503030000000003"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TE23-GeneralPPT-Template-071723" id="{7C59FBC8-6866-3D48-A2BA-F5CFAA8F1A01}" vid="{8D0B1E22-8E22-A742-99DE-764D40D5E2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3a4d7eb-d4bf-4210-9ded-6f41a5aff91f">
      <UserInfo>
        <DisplayName>SharingLinks.d0fc3547-6804-4aea-9c24-389e0db5c669.Flexible.a136e547-fed9-4da4-ae5d-f7eee8e32c9c</DisplayName>
        <AccountId>42</AccountId>
        <AccountType/>
      </UserInfo>
      <UserInfo>
        <DisplayName>Krishnamoorthy, Sangeetha</DisplayName>
        <AccountId>44</AccountId>
        <AccountType/>
      </UserInfo>
      <UserInfo>
        <DisplayName>Rajan, Rajesh</DisplayName>
        <AccountId>48</AccountId>
        <AccountType/>
      </UserInfo>
      <UserInfo>
        <DisplayName>Amarendra, Akash</DisplayName>
        <AccountId>51</AccountId>
        <AccountType/>
      </UserInfo>
      <UserInfo>
        <DisplayName>N, Sivakumar</DisplayName>
        <AccountId>58</AccountId>
        <AccountType/>
      </UserInfo>
      <UserInfo>
        <DisplayName>Deshpande, Ashwini</DisplayName>
        <AccountId>80</AccountId>
        <AccountType/>
      </UserInfo>
    </SharedWithUsers>
    <lcf76f155ced4ddcb4097134ff3c332f xmlns="534e9a4a-4664-438c-9345-901187be00c8">
      <Terms xmlns="http://schemas.microsoft.com/office/infopath/2007/PartnerControls"/>
    </lcf76f155ced4ddcb4097134ff3c332f>
    <TaxCatchAll xmlns="13a4d7eb-d4bf-4210-9ded-6f41a5aff91f" xsi:nil="true"/>
    <MediaServiceKeyPoints xmlns="534e9a4a-4664-438c-9345-901187be00c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70563D083C2F4689FA0E341621A09E" ma:contentTypeVersion="17" ma:contentTypeDescription="Create a new document." ma:contentTypeScope="" ma:versionID="1c8f4761f2620c44a5f93462bfd90c33">
  <xsd:schema xmlns:xsd="http://www.w3.org/2001/XMLSchema" xmlns:xs="http://www.w3.org/2001/XMLSchema" xmlns:p="http://schemas.microsoft.com/office/2006/metadata/properties" xmlns:ns2="534e9a4a-4664-438c-9345-901187be00c8" xmlns:ns3="13a4d7eb-d4bf-4210-9ded-6f41a5aff91f" targetNamespace="http://schemas.microsoft.com/office/2006/metadata/properties" ma:root="true" ma:fieldsID="8e7b351476bd28920f8147ca0bcfa482" ns2:_="" ns3:_="">
    <xsd:import namespace="534e9a4a-4664-438c-9345-901187be00c8"/>
    <xsd:import namespace="13a4d7eb-d4bf-4210-9ded-6f41a5aff91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4e9a4a-4664-438c-9345-901187be00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a4d7eb-d4bf-4210-9ded-6f41a5aff91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63ad9fb-bdc5-4b24-a51d-82b889939132}" ma:internalName="TaxCatchAll" ma:showField="CatchAllData" ma:web="13a4d7eb-d4bf-4210-9ded-6f41a5aff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TemplafySlideFormConfiguration><![CDATA[{"formFields":[],"formDataEntries":[]}]]></TemplafySlideFormConfiguration>
</file>

<file path=customXml/item5.xml><?xml version="1.0" encoding="utf-8"?>
<TemplafySlideTemplateConfiguration><![CDATA[{"slideVersion":1,"isValidatorEnabled":false,"isLocked":false,"elementsMetadata":[],"slideId":"637867244054165987","enableDocumentContentUpdater":false,"version":"2.0"}]]></TemplafySlideTemplateConfiguration>
</file>

<file path=customXml/itemProps1.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metadata/properties"/>
    <ds:schemaRef ds:uri="http://schemas.openxmlformats.org/package/2006/metadata/core-properties"/>
    <ds:schemaRef ds:uri="13a4d7eb-d4bf-4210-9ded-6f41a5aff91f"/>
    <ds:schemaRef ds:uri="534e9a4a-4664-438c-9345-901187be00c8"/>
    <ds:schemaRef ds:uri="http://schemas.microsoft.com/office/2006/documentManagement/types"/>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D9CBA32-496E-4DC5-A995-E8FFE0BAE9D8}">
  <ds:schemaRefs>
    <ds:schemaRef ds:uri="13a4d7eb-d4bf-4210-9ded-6f41a5aff91f"/>
    <ds:schemaRef ds:uri="534e9a4a-4664-438c-9345-901187be00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7DE47F5D-7D65-43B5-87BC-9A5920992E60}">
  <ds:schemaRefs/>
</ds:datastoreItem>
</file>

<file path=customXml/itemProps5.xml><?xml version="1.0" encoding="utf-8"?>
<ds:datastoreItem xmlns:ds="http://schemas.openxmlformats.org/officeDocument/2006/customXml" ds:itemID="{3C41CFAD-5B39-497F-9F35-092E4CF8F2C0}">
  <ds:schemaRefs/>
</ds:datastoreItem>
</file>

<file path=docProps/app.xml><?xml version="1.0" encoding="utf-8"?>
<Properties xmlns="http://schemas.openxmlformats.org/officeDocument/2006/extended-properties" xmlns:vt="http://schemas.openxmlformats.org/officeDocument/2006/docPropsVTypes">
  <Template>TE23-GeneralPPT-Template-071723</Template>
  <TotalTime>1</TotalTime>
  <Words>1254</Words>
  <Application>Microsoft Macintosh PowerPoint</Application>
  <PresentationFormat>Widescreen</PresentationFormat>
  <Paragraphs>137</Paragraphs>
  <Slides>16</Slides>
  <Notes>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72</vt:lpstr>
      <vt:lpstr>72 Bold</vt:lpstr>
      <vt:lpstr>Arial</vt:lpstr>
      <vt:lpstr>BentonSans Regular</vt:lpstr>
      <vt:lpstr>Calibri</vt:lpstr>
      <vt:lpstr>Calibri Light</vt:lpstr>
      <vt:lpstr>Consolas</vt:lpstr>
      <vt:lpstr>Segoe UI</vt:lpstr>
      <vt:lpstr>Wingdings</vt:lpstr>
      <vt:lpstr>White Template</vt:lpstr>
      <vt:lpstr>Office Theme</vt:lpstr>
      <vt:lpstr>1_Office Theme</vt:lpstr>
      <vt:lpstr>PowerPoint Presentation</vt:lpstr>
      <vt:lpstr>Federating queries to Databricks from SAP Datasphere</vt:lpstr>
      <vt:lpstr>Agenda</vt:lpstr>
      <vt:lpstr>Overview</vt:lpstr>
      <vt:lpstr>Business Challenges &amp; Proposed Solutions</vt:lpstr>
      <vt:lpstr>Solution Overview</vt:lpstr>
      <vt:lpstr>SAP Datasphere &amp; Databricks Role </vt:lpstr>
      <vt:lpstr>PowerPoint Presentation</vt:lpstr>
      <vt:lpstr>Important Link</vt:lpstr>
      <vt:lpstr>Let’s get started</vt:lpstr>
      <vt:lpstr>teched-XXX@education.cloud.sap</vt:lpstr>
      <vt:lpstr>PowerPoint Presentation</vt:lpstr>
      <vt:lpstr>PowerPoint Presentation</vt:lpstr>
      <vt:lpstr>PowerPoint Presentation</vt:lpstr>
      <vt:lpstr>PowerPoint Presentation</vt:lpstr>
      <vt:lpstr>Thank you</vt:lpstr>
    </vt:vector>
  </TitlesOfParts>
  <Manager>&lt;Comms manager name here&gt;</Manager>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information</dc:title>
  <dc:subject>&lt;Event name&gt;</dc:subject>
  <dc:creator>Green, Meghan</dc:creator>
  <cp:keywords/>
  <dc:description/>
  <cp:lastModifiedBy>Sharma, Lalit Mohan</cp:lastModifiedBy>
  <cp:revision>2</cp:revision>
  <dcterms:created xsi:type="dcterms:W3CDTF">2023-07-25T16:16:55Z</dcterms:created>
  <dcterms:modified xsi:type="dcterms:W3CDTF">2023-11-02T12:06:54Z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0x0101007970563D083C2F4689FA0E341621A09E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_ip_UnifiedCompliancePolicyUIAction">
    <vt:lpwstr/>
  </property>
  <property fmtid="{D5CDD505-2E9C-101B-9397-08002B2CF9AE}" pid="20" name="_ip_UnifiedCompliancePolicyProperties">
    <vt:lpwstr/>
  </property>
  <property fmtid="{D5CDD505-2E9C-101B-9397-08002B2CF9AE}" pid="21" name="MediaServiceKeyPoints">
    <vt:lpwstr/>
  </property>
  <property fmtid="{D5CDD505-2E9C-101B-9397-08002B2CF9AE}" pid="22" name="MediaServiceImageTags">
    <vt:lpwstr/>
  </property>
</Properties>
</file>